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6a4bc977f_2_75:notes"/>
          <p:cNvSpPr/>
          <p:nvPr>
            <p:ph idx="2" type="sldImg"/>
          </p:nvPr>
        </p:nvSpPr>
        <p:spPr>
          <a:xfrm>
            <a:off x="1371408" y="1143000"/>
            <a:ext cx="411518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116a4bc977f_2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16a4bc977f_2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614890c4e_2_0:notes"/>
          <p:cNvSpPr/>
          <p:nvPr>
            <p:ph idx="2" type="sldImg"/>
          </p:nvPr>
        </p:nvSpPr>
        <p:spPr>
          <a:xfrm>
            <a:off x="1143351" y="685800"/>
            <a:ext cx="4571859"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614890c4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25e52ae37a_1_22:notes"/>
          <p:cNvSpPr/>
          <p:nvPr>
            <p:ph idx="2" type="sldImg"/>
          </p:nvPr>
        </p:nvSpPr>
        <p:spPr>
          <a:xfrm>
            <a:off x="1143351"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5e52ae37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6a4bc977f_2_91:notes"/>
          <p:cNvSpPr/>
          <p:nvPr>
            <p:ph idx="2" type="sldImg"/>
          </p:nvPr>
        </p:nvSpPr>
        <p:spPr>
          <a:xfrm>
            <a:off x="1371408" y="1143000"/>
            <a:ext cx="411518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116a4bc977f_2_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116a4bc977f_2_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614890c4e_0_50:notes"/>
          <p:cNvSpPr/>
          <p:nvPr>
            <p:ph idx="2" type="sldImg"/>
          </p:nvPr>
        </p:nvSpPr>
        <p:spPr>
          <a:xfrm>
            <a:off x="1371408" y="1143000"/>
            <a:ext cx="4115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13614890c4e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13614890c4e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58" name="Google Shape;58;p14"/>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59" name="Google Shape;59;p14"/>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685800" y="1122363"/>
            <a:ext cx="7772400" cy="2387600"/>
          </a:xfrm>
          <a:prstGeom prst="rect">
            <a:avLst/>
          </a:prstGeom>
          <a:noFill/>
          <a:ln>
            <a:noFill/>
          </a:ln>
        </p:spPr>
        <p:txBody>
          <a:bodyPr anchorCtr="0" anchor="b" bIns="41150" lIns="82300" spcFirstLastPara="1" rIns="82300" wrap="square" tIns="41150">
            <a:normAutofit/>
          </a:bodyPr>
          <a:lstStyle>
            <a:lvl1pPr lvl="0" algn="ctr">
              <a:lnSpc>
                <a:spcPct val="90000"/>
              </a:lnSpc>
              <a:spcBef>
                <a:spcPts val="0"/>
              </a:spcBef>
              <a:spcAft>
                <a:spcPts val="0"/>
              </a:spcAft>
              <a:buClr>
                <a:schemeClr val="dk1"/>
              </a:buClr>
              <a:buSzPts val="5900"/>
              <a:buFont typeface="Calibri"/>
              <a:buNone/>
              <a:defRPr sz="59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62" name="Google Shape;62;p15"/>
          <p:cNvSpPr txBox="1"/>
          <p:nvPr>
            <p:ph idx="1" type="subTitle"/>
          </p:nvPr>
        </p:nvSpPr>
        <p:spPr>
          <a:xfrm>
            <a:off x="1143000" y="3602038"/>
            <a:ext cx="6858000" cy="1655762"/>
          </a:xfrm>
          <a:prstGeom prst="rect">
            <a:avLst/>
          </a:prstGeom>
          <a:noFill/>
          <a:ln>
            <a:noFill/>
          </a:ln>
        </p:spPr>
        <p:txBody>
          <a:bodyPr anchorCtr="0" anchor="t" bIns="41150" lIns="82300" spcFirstLastPara="1" rIns="82300" wrap="square" tIns="4115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3" name="Google Shape;63;p15"/>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64" name="Google Shape;64;p15"/>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65" name="Google Shape;65;p15"/>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365126"/>
            <a:ext cx="7886700" cy="1325563"/>
          </a:xfrm>
          <a:prstGeom prst="rect">
            <a:avLst/>
          </a:prstGeom>
          <a:noFill/>
          <a:ln>
            <a:noFill/>
          </a:ln>
        </p:spPr>
        <p:txBody>
          <a:bodyPr anchorCtr="0" anchor="ctr" bIns="41150" lIns="82300" spcFirstLastPara="1" rIns="82300" wrap="square" tIns="41150">
            <a:norm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68" name="Google Shape;68;p16"/>
          <p:cNvSpPr txBox="1"/>
          <p:nvPr>
            <p:ph idx="1" type="body"/>
          </p:nvPr>
        </p:nvSpPr>
        <p:spPr>
          <a:xfrm>
            <a:off x="628650" y="1825625"/>
            <a:ext cx="7886700" cy="4351338"/>
          </a:xfrm>
          <a:prstGeom prst="rect">
            <a:avLst/>
          </a:prstGeom>
          <a:noFill/>
          <a:ln>
            <a:noFill/>
          </a:ln>
        </p:spPr>
        <p:txBody>
          <a:bodyPr anchorCtr="0" anchor="t" bIns="41150" lIns="82300" spcFirstLastPara="1" rIns="82300" wrap="square" tIns="41150">
            <a:normAutofit/>
          </a:bodyPr>
          <a:lstStyle>
            <a:lvl1pPr indent="-330200" lvl="0" marL="457200" algn="l">
              <a:lnSpc>
                <a:spcPct val="90000"/>
              </a:lnSpc>
              <a:spcBef>
                <a:spcPts val="1000"/>
              </a:spcBef>
              <a:spcAft>
                <a:spcPts val="0"/>
              </a:spcAft>
              <a:buClr>
                <a:schemeClr val="dk1"/>
              </a:buClr>
              <a:buSzPts val="1600"/>
              <a:buChar char="•"/>
              <a:defRPr/>
            </a:lvl1pPr>
            <a:lvl2pPr indent="-330200" lvl="1" marL="914400" algn="l">
              <a:lnSpc>
                <a:spcPct val="90000"/>
              </a:lnSpc>
              <a:spcBef>
                <a:spcPts val="500"/>
              </a:spcBef>
              <a:spcAft>
                <a:spcPts val="0"/>
              </a:spcAft>
              <a:buClr>
                <a:schemeClr val="dk1"/>
              </a:buClr>
              <a:buSzPts val="1600"/>
              <a:buChar char="•"/>
              <a:defRPr/>
            </a:lvl2pPr>
            <a:lvl3pPr indent="-330200" lvl="2" marL="1371600" algn="l">
              <a:lnSpc>
                <a:spcPct val="90000"/>
              </a:lnSpc>
              <a:spcBef>
                <a:spcPts val="500"/>
              </a:spcBef>
              <a:spcAft>
                <a:spcPts val="0"/>
              </a:spcAft>
              <a:buClr>
                <a:schemeClr val="dk1"/>
              </a:buClr>
              <a:buSzPts val="1600"/>
              <a:buChar char="•"/>
              <a:defRPr/>
            </a:lvl3pPr>
            <a:lvl4pPr indent="-330200" lvl="3" marL="1828800" algn="l">
              <a:lnSpc>
                <a:spcPct val="90000"/>
              </a:lnSpc>
              <a:spcBef>
                <a:spcPts val="500"/>
              </a:spcBef>
              <a:spcAft>
                <a:spcPts val="0"/>
              </a:spcAft>
              <a:buClr>
                <a:schemeClr val="dk1"/>
              </a:buClr>
              <a:buSzPts val="1600"/>
              <a:buChar char="•"/>
              <a:defRPr/>
            </a:lvl4pPr>
            <a:lvl5pPr indent="-330200" lvl="4" marL="2286000" algn="l">
              <a:lnSpc>
                <a:spcPct val="90000"/>
              </a:lnSpc>
              <a:spcBef>
                <a:spcPts val="500"/>
              </a:spcBef>
              <a:spcAft>
                <a:spcPts val="0"/>
              </a:spcAft>
              <a:buClr>
                <a:schemeClr val="dk1"/>
              </a:buClr>
              <a:buSzPts val="1600"/>
              <a:buChar char="•"/>
              <a:defRPr/>
            </a:lvl5pPr>
            <a:lvl6pPr indent="-330200" lvl="5" marL="2743200" algn="l">
              <a:lnSpc>
                <a:spcPct val="90000"/>
              </a:lnSpc>
              <a:spcBef>
                <a:spcPts val="500"/>
              </a:spcBef>
              <a:spcAft>
                <a:spcPts val="0"/>
              </a:spcAft>
              <a:buClr>
                <a:schemeClr val="dk1"/>
              </a:buClr>
              <a:buSzPts val="1600"/>
              <a:buChar char="•"/>
              <a:defRPr/>
            </a:lvl6pPr>
            <a:lvl7pPr indent="-330200" lvl="6" marL="3200400" algn="l">
              <a:lnSpc>
                <a:spcPct val="90000"/>
              </a:lnSpc>
              <a:spcBef>
                <a:spcPts val="500"/>
              </a:spcBef>
              <a:spcAft>
                <a:spcPts val="0"/>
              </a:spcAft>
              <a:buClr>
                <a:schemeClr val="dk1"/>
              </a:buClr>
              <a:buSzPts val="1600"/>
              <a:buChar char="•"/>
              <a:defRPr/>
            </a:lvl7pPr>
            <a:lvl8pPr indent="-330200" lvl="7" marL="3657600" algn="l">
              <a:lnSpc>
                <a:spcPct val="90000"/>
              </a:lnSpc>
              <a:spcBef>
                <a:spcPts val="500"/>
              </a:spcBef>
              <a:spcAft>
                <a:spcPts val="0"/>
              </a:spcAft>
              <a:buClr>
                <a:schemeClr val="dk1"/>
              </a:buClr>
              <a:buSzPts val="1600"/>
              <a:buChar char="•"/>
              <a:defRPr/>
            </a:lvl8pPr>
            <a:lvl9pPr indent="-330200" lvl="8" marL="4114800" algn="l">
              <a:lnSpc>
                <a:spcPct val="90000"/>
              </a:lnSpc>
              <a:spcBef>
                <a:spcPts val="500"/>
              </a:spcBef>
              <a:spcAft>
                <a:spcPts val="0"/>
              </a:spcAft>
              <a:buClr>
                <a:schemeClr val="dk1"/>
              </a:buClr>
              <a:buSzPts val="1600"/>
              <a:buChar char="•"/>
              <a:defRPr/>
            </a:lvl9pPr>
          </a:lstStyle>
          <a:p/>
        </p:txBody>
      </p:sp>
      <p:sp>
        <p:nvSpPr>
          <p:cNvPr id="69" name="Google Shape;69;p16"/>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0" name="Google Shape;70;p16"/>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1" name="Google Shape;71;p16"/>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709740"/>
            <a:ext cx="7886700" cy="2852737"/>
          </a:xfrm>
          <a:prstGeom prst="rect">
            <a:avLst/>
          </a:prstGeom>
          <a:noFill/>
          <a:ln>
            <a:noFill/>
          </a:ln>
        </p:spPr>
        <p:txBody>
          <a:bodyPr anchorCtr="0" anchor="b" bIns="41150" lIns="82300" spcFirstLastPara="1" rIns="82300" wrap="square" tIns="41150">
            <a:normAutofit/>
          </a:bodyPr>
          <a:lstStyle>
            <a:lvl1pPr lvl="0" algn="l">
              <a:lnSpc>
                <a:spcPct val="90000"/>
              </a:lnSpc>
              <a:spcBef>
                <a:spcPts val="0"/>
              </a:spcBef>
              <a:spcAft>
                <a:spcPts val="0"/>
              </a:spcAft>
              <a:buClr>
                <a:schemeClr val="dk1"/>
              </a:buClr>
              <a:buSzPts val="5900"/>
              <a:buFont typeface="Calibri"/>
              <a:buNone/>
              <a:defRPr sz="59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74" name="Google Shape;74;p17"/>
          <p:cNvSpPr txBox="1"/>
          <p:nvPr>
            <p:ph idx="1" type="body"/>
          </p:nvPr>
        </p:nvSpPr>
        <p:spPr>
          <a:xfrm>
            <a:off x="623888" y="4589464"/>
            <a:ext cx="7886700" cy="1500187"/>
          </a:xfrm>
          <a:prstGeom prst="rect">
            <a:avLst/>
          </a:prstGeom>
          <a:noFill/>
          <a:ln>
            <a:noFill/>
          </a:ln>
        </p:spPr>
        <p:txBody>
          <a:bodyPr anchorCtr="0" anchor="t" bIns="41150" lIns="82300" spcFirstLastPara="1" rIns="82300" wrap="square" tIns="4115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5" name="Google Shape;75;p17"/>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6" name="Google Shape;76;p17"/>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7" name="Google Shape;77;p17"/>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365126"/>
            <a:ext cx="7886700" cy="1325563"/>
          </a:xfrm>
          <a:prstGeom prst="rect">
            <a:avLst/>
          </a:prstGeom>
          <a:noFill/>
          <a:ln>
            <a:noFill/>
          </a:ln>
        </p:spPr>
        <p:txBody>
          <a:bodyPr anchorCtr="0" anchor="ctr" bIns="41150" lIns="82300" spcFirstLastPara="1" rIns="82300" wrap="square" tIns="41150">
            <a:norm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80" name="Google Shape;80;p18"/>
          <p:cNvSpPr txBox="1"/>
          <p:nvPr>
            <p:ph idx="1" type="body"/>
          </p:nvPr>
        </p:nvSpPr>
        <p:spPr>
          <a:xfrm>
            <a:off x="628650" y="1825625"/>
            <a:ext cx="3886200" cy="4351338"/>
          </a:xfrm>
          <a:prstGeom prst="rect">
            <a:avLst/>
          </a:prstGeom>
          <a:noFill/>
          <a:ln>
            <a:noFill/>
          </a:ln>
        </p:spPr>
        <p:txBody>
          <a:bodyPr anchorCtr="0" anchor="t" bIns="41150" lIns="82300" spcFirstLastPara="1" rIns="82300" wrap="square" tIns="41150">
            <a:normAutofit/>
          </a:bodyPr>
          <a:lstStyle>
            <a:lvl1pPr indent="-330200" lvl="0" marL="457200" algn="l">
              <a:lnSpc>
                <a:spcPct val="90000"/>
              </a:lnSpc>
              <a:spcBef>
                <a:spcPts val="1000"/>
              </a:spcBef>
              <a:spcAft>
                <a:spcPts val="0"/>
              </a:spcAft>
              <a:buClr>
                <a:schemeClr val="dk1"/>
              </a:buClr>
              <a:buSzPts val="1600"/>
              <a:buChar char="•"/>
              <a:defRPr/>
            </a:lvl1pPr>
            <a:lvl2pPr indent="-330200" lvl="1" marL="914400" algn="l">
              <a:lnSpc>
                <a:spcPct val="90000"/>
              </a:lnSpc>
              <a:spcBef>
                <a:spcPts val="500"/>
              </a:spcBef>
              <a:spcAft>
                <a:spcPts val="0"/>
              </a:spcAft>
              <a:buClr>
                <a:schemeClr val="dk1"/>
              </a:buClr>
              <a:buSzPts val="1600"/>
              <a:buChar char="•"/>
              <a:defRPr/>
            </a:lvl2pPr>
            <a:lvl3pPr indent="-330200" lvl="2" marL="1371600" algn="l">
              <a:lnSpc>
                <a:spcPct val="90000"/>
              </a:lnSpc>
              <a:spcBef>
                <a:spcPts val="500"/>
              </a:spcBef>
              <a:spcAft>
                <a:spcPts val="0"/>
              </a:spcAft>
              <a:buClr>
                <a:schemeClr val="dk1"/>
              </a:buClr>
              <a:buSzPts val="1600"/>
              <a:buChar char="•"/>
              <a:defRPr/>
            </a:lvl3pPr>
            <a:lvl4pPr indent="-330200" lvl="3" marL="1828800" algn="l">
              <a:lnSpc>
                <a:spcPct val="90000"/>
              </a:lnSpc>
              <a:spcBef>
                <a:spcPts val="500"/>
              </a:spcBef>
              <a:spcAft>
                <a:spcPts val="0"/>
              </a:spcAft>
              <a:buClr>
                <a:schemeClr val="dk1"/>
              </a:buClr>
              <a:buSzPts val="1600"/>
              <a:buChar char="•"/>
              <a:defRPr/>
            </a:lvl4pPr>
            <a:lvl5pPr indent="-330200" lvl="4" marL="2286000" algn="l">
              <a:lnSpc>
                <a:spcPct val="90000"/>
              </a:lnSpc>
              <a:spcBef>
                <a:spcPts val="500"/>
              </a:spcBef>
              <a:spcAft>
                <a:spcPts val="0"/>
              </a:spcAft>
              <a:buClr>
                <a:schemeClr val="dk1"/>
              </a:buClr>
              <a:buSzPts val="1600"/>
              <a:buChar char="•"/>
              <a:defRPr/>
            </a:lvl5pPr>
            <a:lvl6pPr indent="-330200" lvl="5" marL="2743200" algn="l">
              <a:lnSpc>
                <a:spcPct val="90000"/>
              </a:lnSpc>
              <a:spcBef>
                <a:spcPts val="500"/>
              </a:spcBef>
              <a:spcAft>
                <a:spcPts val="0"/>
              </a:spcAft>
              <a:buClr>
                <a:schemeClr val="dk1"/>
              </a:buClr>
              <a:buSzPts val="1600"/>
              <a:buChar char="•"/>
              <a:defRPr/>
            </a:lvl6pPr>
            <a:lvl7pPr indent="-330200" lvl="6" marL="3200400" algn="l">
              <a:lnSpc>
                <a:spcPct val="90000"/>
              </a:lnSpc>
              <a:spcBef>
                <a:spcPts val="500"/>
              </a:spcBef>
              <a:spcAft>
                <a:spcPts val="0"/>
              </a:spcAft>
              <a:buClr>
                <a:schemeClr val="dk1"/>
              </a:buClr>
              <a:buSzPts val="1600"/>
              <a:buChar char="•"/>
              <a:defRPr/>
            </a:lvl7pPr>
            <a:lvl8pPr indent="-330200" lvl="7" marL="3657600" algn="l">
              <a:lnSpc>
                <a:spcPct val="90000"/>
              </a:lnSpc>
              <a:spcBef>
                <a:spcPts val="500"/>
              </a:spcBef>
              <a:spcAft>
                <a:spcPts val="0"/>
              </a:spcAft>
              <a:buClr>
                <a:schemeClr val="dk1"/>
              </a:buClr>
              <a:buSzPts val="1600"/>
              <a:buChar char="•"/>
              <a:defRPr/>
            </a:lvl8pPr>
            <a:lvl9pPr indent="-330200" lvl="8" marL="4114800" algn="l">
              <a:lnSpc>
                <a:spcPct val="90000"/>
              </a:lnSpc>
              <a:spcBef>
                <a:spcPts val="500"/>
              </a:spcBef>
              <a:spcAft>
                <a:spcPts val="0"/>
              </a:spcAft>
              <a:buClr>
                <a:schemeClr val="dk1"/>
              </a:buClr>
              <a:buSzPts val="1600"/>
              <a:buChar char="•"/>
              <a:defRPr/>
            </a:lvl9pPr>
          </a:lstStyle>
          <a:p/>
        </p:txBody>
      </p:sp>
      <p:sp>
        <p:nvSpPr>
          <p:cNvPr id="81" name="Google Shape;81;p18"/>
          <p:cNvSpPr txBox="1"/>
          <p:nvPr>
            <p:ph idx="2" type="body"/>
          </p:nvPr>
        </p:nvSpPr>
        <p:spPr>
          <a:xfrm>
            <a:off x="4629150" y="1825625"/>
            <a:ext cx="3886200" cy="4351338"/>
          </a:xfrm>
          <a:prstGeom prst="rect">
            <a:avLst/>
          </a:prstGeom>
          <a:noFill/>
          <a:ln>
            <a:noFill/>
          </a:ln>
        </p:spPr>
        <p:txBody>
          <a:bodyPr anchorCtr="0" anchor="t" bIns="41150" lIns="82300" spcFirstLastPara="1" rIns="82300" wrap="square" tIns="41150">
            <a:normAutofit/>
          </a:bodyPr>
          <a:lstStyle>
            <a:lvl1pPr indent="-330200" lvl="0" marL="457200" algn="l">
              <a:lnSpc>
                <a:spcPct val="90000"/>
              </a:lnSpc>
              <a:spcBef>
                <a:spcPts val="1000"/>
              </a:spcBef>
              <a:spcAft>
                <a:spcPts val="0"/>
              </a:spcAft>
              <a:buClr>
                <a:schemeClr val="dk1"/>
              </a:buClr>
              <a:buSzPts val="1600"/>
              <a:buChar char="•"/>
              <a:defRPr/>
            </a:lvl1pPr>
            <a:lvl2pPr indent="-330200" lvl="1" marL="914400" algn="l">
              <a:lnSpc>
                <a:spcPct val="90000"/>
              </a:lnSpc>
              <a:spcBef>
                <a:spcPts val="500"/>
              </a:spcBef>
              <a:spcAft>
                <a:spcPts val="0"/>
              </a:spcAft>
              <a:buClr>
                <a:schemeClr val="dk1"/>
              </a:buClr>
              <a:buSzPts val="1600"/>
              <a:buChar char="•"/>
              <a:defRPr/>
            </a:lvl2pPr>
            <a:lvl3pPr indent="-330200" lvl="2" marL="1371600" algn="l">
              <a:lnSpc>
                <a:spcPct val="90000"/>
              </a:lnSpc>
              <a:spcBef>
                <a:spcPts val="500"/>
              </a:spcBef>
              <a:spcAft>
                <a:spcPts val="0"/>
              </a:spcAft>
              <a:buClr>
                <a:schemeClr val="dk1"/>
              </a:buClr>
              <a:buSzPts val="1600"/>
              <a:buChar char="•"/>
              <a:defRPr/>
            </a:lvl3pPr>
            <a:lvl4pPr indent="-330200" lvl="3" marL="1828800" algn="l">
              <a:lnSpc>
                <a:spcPct val="90000"/>
              </a:lnSpc>
              <a:spcBef>
                <a:spcPts val="500"/>
              </a:spcBef>
              <a:spcAft>
                <a:spcPts val="0"/>
              </a:spcAft>
              <a:buClr>
                <a:schemeClr val="dk1"/>
              </a:buClr>
              <a:buSzPts val="1600"/>
              <a:buChar char="•"/>
              <a:defRPr/>
            </a:lvl4pPr>
            <a:lvl5pPr indent="-330200" lvl="4" marL="2286000" algn="l">
              <a:lnSpc>
                <a:spcPct val="90000"/>
              </a:lnSpc>
              <a:spcBef>
                <a:spcPts val="500"/>
              </a:spcBef>
              <a:spcAft>
                <a:spcPts val="0"/>
              </a:spcAft>
              <a:buClr>
                <a:schemeClr val="dk1"/>
              </a:buClr>
              <a:buSzPts val="1600"/>
              <a:buChar char="•"/>
              <a:defRPr/>
            </a:lvl5pPr>
            <a:lvl6pPr indent="-330200" lvl="5" marL="2743200" algn="l">
              <a:lnSpc>
                <a:spcPct val="90000"/>
              </a:lnSpc>
              <a:spcBef>
                <a:spcPts val="500"/>
              </a:spcBef>
              <a:spcAft>
                <a:spcPts val="0"/>
              </a:spcAft>
              <a:buClr>
                <a:schemeClr val="dk1"/>
              </a:buClr>
              <a:buSzPts val="1600"/>
              <a:buChar char="•"/>
              <a:defRPr/>
            </a:lvl6pPr>
            <a:lvl7pPr indent="-330200" lvl="6" marL="3200400" algn="l">
              <a:lnSpc>
                <a:spcPct val="90000"/>
              </a:lnSpc>
              <a:spcBef>
                <a:spcPts val="500"/>
              </a:spcBef>
              <a:spcAft>
                <a:spcPts val="0"/>
              </a:spcAft>
              <a:buClr>
                <a:schemeClr val="dk1"/>
              </a:buClr>
              <a:buSzPts val="1600"/>
              <a:buChar char="•"/>
              <a:defRPr/>
            </a:lvl7pPr>
            <a:lvl8pPr indent="-330200" lvl="7" marL="3657600" algn="l">
              <a:lnSpc>
                <a:spcPct val="90000"/>
              </a:lnSpc>
              <a:spcBef>
                <a:spcPts val="500"/>
              </a:spcBef>
              <a:spcAft>
                <a:spcPts val="0"/>
              </a:spcAft>
              <a:buClr>
                <a:schemeClr val="dk1"/>
              </a:buClr>
              <a:buSzPts val="1600"/>
              <a:buChar char="•"/>
              <a:defRPr/>
            </a:lvl8pPr>
            <a:lvl9pPr indent="-330200" lvl="8" marL="4114800" algn="l">
              <a:lnSpc>
                <a:spcPct val="90000"/>
              </a:lnSpc>
              <a:spcBef>
                <a:spcPts val="500"/>
              </a:spcBef>
              <a:spcAft>
                <a:spcPts val="0"/>
              </a:spcAft>
              <a:buClr>
                <a:schemeClr val="dk1"/>
              </a:buClr>
              <a:buSzPts val="1600"/>
              <a:buChar char="•"/>
              <a:defRPr/>
            </a:lvl9pPr>
          </a:lstStyle>
          <a:p/>
        </p:txBody>
      </p:sp>
      <p:sp>
        <p:nvSpPr>
          <p:cNvPr id="82" name="Google Shape;82;p18"/>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3" name="Google Shape;83;p18"/>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4" name="Google Shape;84;p18"/>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365126"/>
            <a:ext cx="7886700" cy="1325563"/>
          </a:xfrm>
          <a:prstGeom prst="rect">
            <a:avLst/>
          </a:prstGeom>
          <a:noFill/>
          <a:ln>
            <a:noFill/>
          </a:ln>
        </p:spPr>
        <p:txBody>
          <a:bodyPr anchorCtr="0" anchor="ctr" bIns="41150" lIns="82300" spcFirstLastPara="1" rIns="82300" wrap="square" tIns="41150">
            <a:norm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87" name="Google Shape;87;p19"/>
          <p:cNvSpPr txBox="1"/>
          <p:nvPr>
            <p:ph idx="1" type="body"/>
          </p:nvPr>
        </p:nvSpPr>
        <p:spPr>
          <a:xfrm>
            <a:off x="629842" y="1681163"/>
            <a:ext cx="3868340" cy="823912"/>
          </a:xfrm>
          <a:prstGeom prst="rect">
            <a:avLst/>
          </a:prstGeom>
          <a:noFill/>
          <a:ln>
            <a:noFill/>
          </a:ln>
        </p:spPr>
        <p:txBody>
          <a:bodyPr anchorCtr="0" anchor="b" bIns="41150" lIns="82300" spcFirstLastPara="1" rIns="82300" wrap="square" tIns="4115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 name="Google Shape;88;p19"/>
          <p:cNvSpPr txBox="1"/>
          <p:nvPr>
            <p:ph idx="2" type="body"/>
          </p:nvPr>
        </p:nvSpPr>
        <p:spPr>
          <a:xfrm>
            <a:off x="629842" y="2505075"/>
            <a:ext cx="3868340" cy="3684588"/>
          </a:xfrm>
          <a:prstGeom prst="rect">
            <a:avLst/>
          </a:prstGeom>
          <a:noFill/>
          <a:ln>
            <a:noFill/>
          </a:ln>
        </p:spPr>
        <p:txBody>
          <a:bodyPr anchorCtr="0" anchor="t" bIns="41150" lIns="82300" spcFirstLastPara="1" rIns="82300" wrap="square" tIns="41150">
            <a:normAutofit/>
          </a:bodyPr>
          <a:lstStyle>
            <a:lvl1pPr indent="-330200" lvl="0" marL="457200" algn="l">
              <a:lnSpc>
                <a:spcPct val="90000"/>
              </a:lnSpc>
              <a:spcBef>
                <a:spcPts val="1000"/>
              </a:spcBef>
              <a:spcAft>
                <a:spcPts val="0"/>
              </a:spcAft>
              <a:buClr>
                <a:schemeClr val="dk1"/>
              </a:buClr>
              <a:buSzPts val="1600"/>
              <a:buChar char="•"/>
              <a:defRPr/>
            </a:lvl1pPr>
            <a:lvl2pPr indent="-330200" lvl="1" marL="914400" algn="l">
              <a:lnSpc>
                <a:spcPct val="90000"/>
              </a:lnSpc>
              <a:spcBef>
                <a:spcPts val="500"/>
              </a:spcBef>
              <a:spcAft>
                <a:spcPts val="0"/>
              </a:spcAft>
              <a:buClr>
                <a:schemeClr val="dk1"/>
              </a:buClr>
              <a:buSzPts val="1600"/>
              <a:buChar char="•"/>
              <a:defRPr/>
            </a:lvl2pPr>
            <a:lvl3pPr indent="-330200" lvl="2" marL="1371600" algn="l">
              <a:lnSpc>
                <a:spcPct val="90000"/>
              </a:lnSpc>
              <a:spcBef>
                <a:spcPts val="500"/>
              </a:spcBef>
              <a:spcAft>
                <a:spcPts val="0"/>
              </a:spcAft>
              <a:buClr>
                <a:schemeClr val="dk1"/>
              </a:buClr>
              <a:buSzPts val="1600"/>
              <a:buChar char="•"/>
              <a:defRPr/>
            </a:lvl3pPr>
            <a:lvl4pPr indent="-330200" lvl="3" marL="1828800" algn="l">
              <a:lnSpc>
                <a:spcPct val="90000"/>
              </a:lnSpc>
              <a:spcBef>
                <a:spcPts val="500"/>
              </a:spcBef>
              <a:spcAft>
                <a:spcPts val="0"/>
              </a:spcAft>
              <a:buClr>
                <a:schemeClr val="dk1"/>
              </a:buClr>
              <a:buSzPts val="1600"/>
              <a:buChar char="•"/>
              <a:defRPr/>
            </a:lvl4pPr>
            <a:lvl5pPr indent="-330200" lvl="4" marL="2286000" algn="l">
              <a:lnSpc>
                <a:spcPct val="90000"/>
              </a:lnSpc>
              <a:spcBef>
                <a:spcPts val="500"/>
              </a:spcBef>
              <a:spcAft>
                <a:spcPts val="0"/>
              </a:spcAft>
              <a:buClr>
                <a:schemeClr val="dk1"/>
              </a:buClr>
              <a:buSzPts val="1600"/>
              <a:buChar char="•"/>
              <a:defRPr/>
            </a:lvl5pPr>
            <a:lvl6pPr indent="-330200" lvl="5" marL="2743200" algn="l">
              <a:lnSpc>
                <a:spcPct val="90000"/>
              </a:lnSpc>
              <a:spcBef>
                <a:spcPts val="500"/>
              </a:spcBef>
              <a:spcAft>
                <a:spcPts val="0"/>
              </a:spcAft>
              <a:buClr>
                <a:schemeClr val="dk1"/>
              </a:buClr>
              <a:buSzPts val="1600"/>
              <a:buChar char="•"/>
              <a:defRPr/>
            </a:lvl6pPr>
            <a:lvl7pPr indent="-330200" lvl="6" marL="3200400" algn="l">
              <a:lnSpc>
                <a:spcPct val="90000"/>
              </a:lnSpc>
              <a:spcBef>
                <a:spcPts val="500"/>
              </a:spcBef>
              <a:spcAft>
                <a:spcPts val="0"/>
              </a:spcAft>
              <a:buClr>
                <a:schemeClr val="dk1"/>
              </a:buClr>
              <a:buSzPts val="1600"/>
              <a:buChar char="•"/>
              <a:defRPr/>
            </a:lvl7pPr>
            <a:lvl8pPr indent="-330200" lvl="7" marL="3657600" algn="l">
              <a:lnSpc>
                <a:spcPct val="90000"/>
              </a:lnSpc>
              <a:spcBef>
                <a:spcPts val="500"/>
              </a:spcBef>
              <a:spcAft>
                <a:spcPts val="0"/>
              </a:spcAft>
              <a:buClr>
                <a:schemeClr val="dk1"/>
              </a:buClr>
              <a:buSzPts val="1600"/>
              <a:buChar char="•"/>
              <a:defRPr/>
            </a:lvl8pPr>
            <a:lvl9pPr indent="-330200" lvl="8" marL="4114800" algn="l">
              <a:lnSpc>
                <a:spcPct val="90000"/>
              </a:lnSpc>
              <a:spcBef>
                <a:spcPts val="500"/>
              </a:spcBef>
              <a:spcAft>
                <a:spcPts val="0"/>
              </a:spcAft>
              <a:buClr>
                <a:schemeClr val="dk1"/>
              </a:buClr>
              <a:buSzPts val="1600"/>
              <a:buChar char="•"/>
              <a:defRPr/>
            </a:lvl9pPr>
          </a:lstStyle>
          <a:p/>
        </p:txBody>
      </p:sp>
      <p:sp>
        <p:nvSpPr>
          <p:cNvPr id="89" name="Google Shape;89;p19"/>
          <p:cNvSpPr txBox="1"/>
          <p:nvPr>
            <p:ph idx="3" type="body"/>
          </p:nvPr>
        </p:nvSpPr>
        <p:spPr>
          <a:xfrm>
            <a:off x="4629151" y="1681163"/>
            <a:ext cx="3887391" cy="823912"/>
          </a:xfrm>
          <a:prstGeom prst="rect">
            <a:avLst/>
          </a:prstGeom>
          <a:noFill/>
          <a:ln>
            <a:noFill/>
          </a:ln>
        </p:spPr>
        <p:txBody>
          <a:bodyPr anchorCtr="0" anchor="b" bIns="41150" lIns="82300" spcFirstLastPara="1" rIns="82300" wrap="square" tIns="4115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0" name="Google Shape;90;p19"/>
          <p:cNvSpPr txBox="1"/>
          <p:nvPr>
            <p:ph idx="4" type="body"/>
          </p:nvPr>
        </p:nvSpPr>
        <p:spPr>
          <a:xfrm>
            <a:off x="4629151" y="2505075"/>
            <a:ext cx="3887391" cy="3684588"/>
          </a:xfrm>
          <a:prstGeom prst="rect">
            <a:avLst/>
          </a:prstGeom>
          <a:noFill/>
          <a:ln>
            <a:noFill/>
          </a:ln>
        </p:spPr>
        <p:txBody>
          <a:bodyPr anchorCtr="0" anchor="t" bIns="41150" lIns="82300" spcFirstLastPara="1" rIns="82300" wrap="square" tIns="41150">
            <a:normAutofit/>
          </a:bodyPr>
          <a:lstStyle>
            <a:lvl1pPr indent="-330200" lvl="0" marL="457200" algn="l">
              <a:lnSpc>
                <a:spcPct val="90000"/>
              </a:lnSpc>
              <a:spcBef>
                <a:spcPts val="1000"/>
              </a:spcBef>
              <a:spcAft>
                <a:spcPts val="0"/>
              </a:spcAft>
              <a:buClr>
                <a:schemeClr val="dk1"/>
              </a:buClr>
              <a:buSzPts val="1600"/>
              <a:buChar char="•"/>
              <a:defRPr/>
            </a:lvl1pPr>
            <a:lvl2pPr indent="-330200" lvl="1" marL="914400" algn="l">
              <a:lnSpc>
                <a:spcPct val="90000"/>
              </a:lnSpc>
              <a:spcBef>
                <a:spcPts val="500"/>
              </a:spcBef>
              <a:spcAft>
                <a:spcPts val="0"/>
              </a:spcAft>
              <a:buClr>
                <a:schemeClr val="dk1"/>
              </a:buClr>
              <a:buSzPts val="1600"/>
              <a:buChar char="•"/>
              <a:defRPr/>
            </a:lvl2pPr>
            <a:lvl3pPr indent="-330200" lvl="2" marL="1371600" algn="l">
              <a:lnSpc>
                <a:spcPct val="90000"/>
              </a:lnSpc>
              <a:spcBef>
                <a:spcPts val="500"/>
              </a:spcBef>
              <a:spcAft>
                <a:spcPts val="0"/>
              </a:spcAft>
              <a:buClr>
                <a:schemeClr val="dk1"/>
              </a:buClr>
              <a:buSzPts val="1600"/>
              <a:buChar char="•"/>
              <a:defRPr/>
            </a:lvl3pPr>
            <a:lvl4pPr indent="-330200" lvl="3" marL="1828800" algn="l">
              <a:lnSpc>
                <a:spcPct val="90000"/>
              </a:lnSpc>
              <a:spcBef>
                <a:spcPts val="500"/>
              </a:spcBef>
              <a:spcAft>
                <a:spcPts val="0"/>
              </a:spcAft>
              <a:buClr>
                <a:schemeClr val="dk1"/>
              </a:buClr>
              <a:buSzPts val="1600"/>
              <a:buChar char="•"/>
              <a:defRPr/>
            </a:lvl4pPr>
            <a:lvl5pPr indent="-330200" lvl="4" marL="2286000" algn="l">
              <a:lnSpc>
                <a:spcPct val="90000"/>
              </a:lnSpc>
              <a:spcBef>
                <a:spcPts val="500"/>
              </a:spcBef>
              <a:spcAft>
                <a:spcPts val="0"/>
              </a:spcAft>
              <a:buClr>
                <a:schemeClr val="dk1"/>
              </a:buClr>
              <a:buSzPts val="1600"/>
              <a:buChar char="•"/>
              <a:defRPr/>
            </a:lvl5pPr>
            <a:lvl6pPr indent="-330200" lvl="5" marL="2743200" algn="l">
              <a:lnSpc>
                <a:spcPct val="90000"/>
              </a:lnSpc>
              <a:spcBef>
                <a:spcPts val="500"/>
              </a:spcBef>
              <a:spcAft>
                <a:spcPts val="0"/>
              </a:spcAft>
              <a:buClr>
                <a:schemeClr val="dk1"/>
              </a:buClr>
              <a:buSzPts val="1600"/>
              <a:buChar char="•"/>
              <a:defRPr/>
            </a:lvl6pPr>
            <a:lvl7pPr indent="-330200" lvl="6" marL="3200400" algn="l">
              <a:lnSpc>
                <a:spcPct val="90000"/>
              </a:lnSpc>
              <a:spcBef>
                <a:spcPts val="500"/>
              </a:spcBef>
              <a:spcAft>
                <a:spcPts val="0"/>
              </a:spcAft>
              <a:buClr>
                <a:schemeClr val="dk1"/>
              </a:buClr>
              <a:buSzPts val="1600"/>
              <a:buChar char="•"/>
              <a:defRPr/>
            </a:lvl7pPr>
            <a:lvl8pPr indent="-330200" lvl="7" marL="3657600" algn="l">
              <a:lnSpc>
                <a:spcPct val="90000"/>
              </a:lnSpc>
              <a:spcBef>
                <a:spcPts val="500"/>
              </a:spcBef>
              <a:spcAft>
                <a:spcPts val="0"/>
              </a:spcAft>
              <a:buClr>
                <a:schemeClr val="dk1"/>
              </a:buClr>
              <a:buSzPts val="1600"/>
              <a:buChar char="•"/>
              <a:defRPr/>
            </a:lvl8pPr>
            <a:lvl9pPr indent="-330200" lvl="8" marL="4114800" algn="l">
              <a:lnSpc>
                <a:spcPct val="90000"/>
              </a:lnSpc>
              <a:spcBef>
                <a:spcPts val="500"/>
              </a:spcBef>
              <a:spcAft>
                <a:spcPts val="0"/>
              </a:spcAft>
              <a:buClr>
                <a:schemeClr val="dk1"/>
              </a:buClr>
              <a:buSzPts val="1600"/>
              <a:buChar char="•"/>
              <a:defRPr/>
            </a:lvl9pPr>
          </a:lstStyle>
          <a:p/>
        </p:txBody>
      </p:sp>
      <p:sp>
        <p:nvSpPr>
          <p:cNvPr id="91" name="Google Shape;91;p19"/>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2" name="Google Shape;92;p19"/>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3" name="Google Shape;93;p19"/>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365126"/>
            <a:ext cx="7886700" cy="1325563"/>
          </a:xfrm>
          <a:prstGeom prst="rect">
            <a:avLst/>
          </a:prstGeom>
          <a:noFill/>
          <a:ln>
            <a:noFill/>
          </a:ln>
        </p:spPr>
        <p:txBody>
          <a:bodyPr anchorCtr="0" anchor="ctr" bIns="41150" lIns="82300" spcFirstLastPara="1" rIns="82300" wrap="square" tIns="41150">
            <a:norm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96" name="Google Shape;96;p20"/>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7" name="Google Shape;97;p20"/>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8" name="Google Shape;98;p20"/>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457200"/>
            <a:ext cx="2949178" cy="1600200"/>
          </a:xfrm>
          <a:prstGeom prst="rect">
            <a:avLst/>
          </a:prstGeom>
          <a:noFill/>
          <a:ln>
            <a:noFill/>
          </a:ln>
        </p:spPr>
        <p:txBody>
          <a:bodyPr anchorCtr="0" anchor="b" bIns="41150" lIns="82300" spcFirstLastPara="1" rIns="82300" wrap="square" tIns="4115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101" name="Google Shape;101;p21"/>
          <p:cNvSpPr txBox="1"/>
          <p:nvPr>
            <p:ph idx="1" type="body"/>
          </p:nvPr>
        </p:nvSpPr>
        <p:spPr>
          <a:xfrm>
            <a:off x="3887391" y="987426"/>
            <a:ext cx="4629150" cy="4873625"/>
          </a:xfrm>
          <a:prstGeom prst="rect">
            <a:avLst/>
          </a:prstGeom>
          <a:noFill/>
          <a:ln>
            <a:noFill/>
          </a:ln>
        </p:spPr>
        <p:txBody>
          <a:bodyPr anchorCtr="0" anchor="t" bIns="41150" lIns="82300" spcFirstLastPara="1" rIns="82300" wrap="square" tIns="4115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2" name="Google Shape;102;p21"/>
          <p:cNvSpPr txBox="1"/>
          <p:nvPr>
            <p:ph idx="2" type="body"/>
          </p:nvPr>
        </p:nvSpPr>
        <p:spPr>
          <a:xfrm>
            <a:off x="629841" y="2057400"/>
            <a:ext cx="2949178" cy="3811588"/>
          </a:xfrm>
          <a:prstGeom prst="rect">
            <a:avLst/>
          </a:prstGeom>
          <a:noFill/>
          <a:ln>
            <a:noFill/>
          </a:ln>
        </p:spPr>
        <p:txBody>
          <a:bodyPr anchorCtr="0" anchor="t" bIns="41150" lIns="82300" spcFirstLastPara="1" rIns="82300" wrap="square" tIns="4115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3" name="Google Shape;103;p21"/>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04" name="Google Shape;104;p21"/>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05" name="Google Shape;105;p21"/>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457200"/>
            <a:ext cx="2949178" cy="1600200"/>
          </a:xfrm>
          <a:prstGeom prst="rect">
            <a:avLst/>
          </a:prstGeom>
          <a:noFill/>
          <a:ln>
            <a:noFill/>
          </a:ln>
        </p:spPr>
        <p:txBody>
          <a:bodyPr anchorCtr="0" anchor="b" bIns="41150" lIns="82300" spcFirstLastPara="1" rIns="82300" wrap="square" tIns="4115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108" name="Google Shape;108;p22"/>
          <p:cNvSpPr/>
          <p:nvPr>
            <p:ph idx="2" type="pic"/>
          </p:nvPr>
        </p:nvSpPr>
        <p:spPr>
          <a:xfrm>
            <a:off x="3887391" y="987426"/>
            <a:ext cx="4629150" cy="4873625"/>
          </a:xfrm>
          <a:prstGeom prst="rect">
            <a:avLst/>
          </a:prstGeom>
          <a:noFill/>
          <a:ln>
            <a:noFill/>
          </a:ln>
        </p:spPr>
      </p:sp>
      <p:sp>
        <p:nvSpPr>
          <p:cNvPr id="109" name="Google Shape;109;p22"/>
          <p:cNvSpPr txBox="1"/>
          <p:nvPr>
            <p:ph idx="1" type="body"/>
          </p:nvPr>
        </p:nvSpPr>
        <p:spPr>
          <a:xfrm>
            <a:off x="629841" y="2057400"/>
            <a:ext cx="2949178" cy="3811588"/>
          </a:xfrm>
          <a:prstGeom prst="rect">
            <a:avLst/>
          </a:prstGeom>
          <a:noFill/>
          <a:ln>
            <a:noFill/>
          </a:ln>
        </p:spPr>
        <p:txBody>
          <a:bodyPr anchorCtr="0" anchor="t" bIns="41150" lIns="82300" spcFirstLastPara="1" rIns="82300" wrap="square" tIns="4115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0" name="Google Shape;110;p22"/>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11" name="Google Shape;111;p22"/>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12" name="Google Shape;112;p22"/>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365126"/>
            <a:ext cx="7886700" cy="1325563"/>
          </a:xfrm>
          <a:prstGeom prst="rect">
            <a:avLst/>
          </a:prstGeom>
          <a:noFill/>
          <a:ln>
            <a:noFill/>
          </a:ln>
        </p:spPr>
        <p:txBody>
          <a:bodyPr anchorCtr="0" anchor="ctr" bIns="41150" lIns="82300" spcFirstLastPara="1" rIns="82300" wrap="square" tIns="41150">
            <a:norm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115" name="Google Shape;115;p23"/>
          <p:cNvSpPr txBox="1"/>
          <p:nvPr>
            <p:ph idx="1" type="body"/>
          </p:nvPr>
        </p:nvSpPr>
        <p:spPr>
          <a:xfrm rot="5400000">
            <a:off x="2396331" y="57944"/>
            <a:ext cx="4351338" cy="7886700"/>
          </a:xfrm>
          <a:prstGeom prst="rect">
            <a:avLst/>
          </a:prstGeom>
          <a:noFill/>
          <a:ln>
            <a:noFill/>
          </a:ln>
        </p:spPr>
        <p:txBody>
          <a:bodyPr anchorCtr="0" anchor="t" bIns="41150" lIns="82300" spcFirstLastPara="1" rIns="82300" wrap="square" tIns="41150">
            <a:normAutofit/>
          </a:bodyPr>
          <a:lstStyle>
            <a:lvl1pPr indent="-330200" lvl="0" marL="457200" algn="l">
              <a:lnSpc>
                <a:spcPct val="90000"/>
              </a:lnSpc>
              <a:spcBef>
                <a:spcPts val="1000"/>
              </a:spcBef>
              <a:spcAft>
                <a:spcPts val="0"/>
              </a:spcAft>
              <a:buClr>
                <a:schemeClr val="dk1"/>
              </a:buClr>
              <a:buSzPts val="1600"/>
              <a:buChar char="•"/>
              <a:defRPr/>
            </a:lvl1pPr>
            <a:lvl2pPr indent="-330200" lvl="1" marL="914400" algn="l">
              <a:lnSpc>
                <a:spcPct val="90000"/>
              </a:lnSpc>
              <a:spcBef>
                <a:spcPts val="500"/>
              </a:spcBef>
              <a:spcAft>
                <a:spcPts val="0"/>
              </a:spcAft>
              <a:buClr>
                <a:schemeClr val="dk1"/>
              </a:buClr>
              <a:buSzPts val="1600"/>
              <a:buChar char="•"/>
              <a:defRPr/>
            </a:lvl2pPr>
            <a:lvl3pPr indent="-330200" lvl="2" marL="1371600" algn="l">
              <a:lnSpc>
                <a:spcPct val="90000"/>
              </a:lnSpc>
              <a:spcBef>
                <a:spcPts val="500"/>
              </a:spcBef>
              <a:spcAft>
                <a:spcPts val="0"/>
              </a:spcAft>
              <a:buClr>
                <a:schemeClr val="dk1"/>
              </a:buClr>
              <a:buSzPts val="1600"/>
              <a:buChar char="•"/>
              <a:defRPr/>
            </a:lvl3pPr>
            <a:lvl4pPr indent="-330200" lvl="3" marL="1828800" algn="l">
              <a:lnSpc>
                <a:spcPct val="90000"/>
              </a:lnSpc>
              <a:spcBef>
                <a:spcPts val="500"/>
              </a:spcBef>
              <a:spcAft>
                <a:spcPts val="0"/>
              </a:spcAft>
              <a:buClr>
                <a:schemeClr val="dk1"/>
              </a:buClr>
              <a:buSzPts val="1600"/>
              <a:buChar char="•"/>
              <a:defRPr/>
            </a:lvl4pPr>
            <a:lvl5pPr indent="-330200" lvl="4" marL="2286000" algn="l">
              <a:lnSpc>
                <a:spcPct val="90000"/>
              </a:lnSpc>
              <a:spcBef>
                <a:spcPts val="500"/>
              </a:spcBef>
              <a:spcAft>
                <a:spcPts val="0"/>
              </a:spcAft>
              <a:buClr>
                <a:schemeClr val="dk1"/>
              </a:buClr>
              <a:buSzPts val="1600"/>
              <a:buChar char="•"/>
              <a:defRPr/>
            </a:lvl5pPr>
            <a:lvl6pPr indent="-330200" lvl="5" marL="2743200" algn="l">
              <a:lnSpc>
                <a:spcPct val="90000"/>
              </a:lnSpc>
              <a:spcBef>
                <a:spcPts val="500"/>
              </a:spcBef>
              <a:spcAft>
                <a:spcPts val="0"/>
              </a:spcAft>
              <a:buClr>
                <a:schemeClr val="dk1"/>
              </a:buClr>
              <a:buSzPts val="1600"/>
              <a:buChar char="•"/>
              <a:defRPr/>
            </a:lvl6pPr>
            <a:lvl7pPr indent="-330200" lvl="6" marL="3200400" algn="l">
              <a:lnSpc>
                <a:spcPct val="90000"/>
              </a:lnSpc>
              <a:spcBef>
                <a:spcPts val="500"/>
              </a:spcBef>
              <a:spcAft>
                <a:spcPts val="0"/>
              </a:spcAft>
              <a:buClr>
                <a:schemeClr val="dk1"/>
              </a:buClr>
              <a:buSzPts val="1600"/>
              <a:buChar char="•"/>
              <a:defRPr/>
            </a:lvl7pPr>
            <a:lvl8pPr indent="-330200" lvl="7" marL="3657600" algn="l">
              <a:lnSpc>
                <a:spcPct val="90000"/>
              </a:lnSpc>
              <a:spcBef>
                <a:spcPts val="500"/>
              </a:spcBef>
              <a:spcAft>
                <a:spcPts val="0"/>
              </a:spcAft>
              <a:buClr>
                <a:schemeClr val="dk1"/>
              </a:buClr>
              <a:buSzPts val="1600"/>
              <a:buChar char="•"/>
              <a:defRPr/>
            </a:lvl8pPr>
            <a:lvl9pPr indent="-330200" lvl="8" marL="4114800" algn="l">
              <a:lnSpc>
                <a:spcPct val="90000"/>
              </a:lnSpc>
              <a:spcBef>
                <a:spcPts val="500"/>
              </a:spcBef>
              <a:spcAft>
                <a:spcPts val="0"/>
              </a:spcAft>
              <a:buClr>
                <a:schemeClr val="dk1"/>
              </a:buClr>
              <a:buSzPts val="1600"/>
              <a:buChar char="•"/>
              <a:defRPr/>
            </a:lvl9pPr>
          </a:lstStyle>
          <a:p/>
        </p:txBody>
      </p:sp>
      <p:sp>
        <p:nvSpPr>
          <p:cNvPr id="116" name="Google Shape;116;p23"/>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17" name="Google Shape;117;p23"/>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18" name="Google Shape;118;p23"/>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4623594" y="2285206"/>
            <a:ext cx="5811838" cy="1971675"/>
          </a:xfrm>
          <a:prstGeom prst="rect">
            <a:avLst/>
          </a:prstGeom>
          <a:noFill/>
          <a:ln>
            <a:noFill/>
          </a:ln>
        </p:spPr>
        <p:txBody>
          <a:bodyPr anchorCtr="0" anchor="ctr" bIns="41150" lIns="82300" spcFirstLastPara="1" rIns="82300" wrap="square" tIns="41150">
            <a:norm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p:txBody>
      </p:sp>
      <p:sp>
        <p:nvSpPr>
          <p:cNvPr id="121" name="Google Shape;121;p24"/>
          <p:cNvSpPr txBox="1"/>
          <p:nvPr>
            <p:ph idx="1" type="body"/>
          </p:nvPr>
        </p:nvSpPr>
        <p:spPr>
          <a:xfrm rot="5400000">
            <a:off x="623094" y="370681"/>
            <a:ext cx="5811838" cy="5800725"/>
          </a:xfrm>
          <a:prstGeom prst="rect">
            <a:avLst/>
          </a:prstGeom>
          <a:noFill/>
          <a:ln>
            <a:noFill/>
          </a:ln>
        </p:spPr>
        <p:txBody>
          <a:bodyPr anchorCtr="0" anchor="t" bIns="41150" lIns="82300" spcFirstLastPara="1" rIns="82300" wrap="square" tIns="41150">
            <a:normAutofit/>
          </a:bodyPr>
          <a:lstStyle>
            <a:lvl1pPr indent="-330200" lvl="0" marL="457200" algn="l">
              <a:lnSpc>
                <a:spcPct val="90000"/>
              </a:lnSpc>
              <a:spcBef>
                <a:spcPts val="1000"/>
              </a:spcBef>
              <a:spcAft>
                <a:spcPts val="0"/>
              </a:spcAft>
              <a:buClr>
                <a:schemeClr val="dk1"/>
              </a:buClr>
              <a:buSzPts val="1600"/>
              <a:buChar char="•"/>
              <a:defRPr/>
            </a:lvl1pPr>
            <a:lvl2pPr indent="-330200" lvl="1" marL="914400" algn="l">
              <a:lnSpc>
                <a:spcPct val="90000"/>
              </a:lnSpc>
              <a:spcBef>
                <a:spcPts val="500"/>
              </a:spcBef>
              <a:spcAft>
                <a:spcPts val="0"/>
              </a:spcAft>
              <a:buClr>
                <a:schemeClr val="dk1"/>
              </a:buClr>
              <a:buSzPts val="1600"/>
              <a:buChar char="•"/>
              <a:defRPr/>
            </a:lvl2pPr>
            <a:lvl3pPr indent="-330200" lvl="2" marL="1371600" algn="l">
              <a:lnSpc>
                <a:spcPct val="90000"/>
              </a:lnSpc>
              <a:spcBef>
                <a:spcPts val="500"/>
              </a:spcBef>
              <a:spcAft>
                <a:spcPts val="0"/>
              </a:spcAft>
              <a:buClr>
                <a:schemeClr val="dk1"/>
              </a:buClr>
              <a:buSzPts val="1600"/>
              <a:buChar char="•"/>
              <a:defRPr/>
            </a:lvl3pPr>
            <a:lvl4pPr indent="-330200" lvl="3" marL="1828800" algn="l">
              <a:lnSpc>
                <a:spcPct val="90000"/>
              </a:lnSpc>
              <a:spcBef>
                <a:spcPts val="500"/>
              </a:spcBef>
              <a:spcAft>
                <a:spcPts val="0"/>
              </a:spcAft>
              <a:buClr>
                <a:schemeClr val="dk1"/>
              </a:buClr>
              <a:buSzPts val="1600"/>
              <a:buChar char="•"/>
              <a:defRPr/>
            </a:lvl4pPr>
            <a:lvl5pPr indent="-330200" lvl="4" marL="2286000" algn="l">
              <a:lnSpc>
                <a:spcPct val="90000"/>
              </a:lnSpc>
              <a:spcBef>
                <a:spcPts val="500"/>
              </a:spcBef>
              <a:spcAft>
                <a:spcPts val="0"/>
              </a:spcAft>
              <a:buClr>
                <a:schemeClr val="dk1"/>
              </a:buClr>
              <a:buSzPts val="1600"/>
              <a:buChar char="•"/>
              <a:defRPr/>
            </a:lvl5pPr>
            <a:lvl6pPr indent="-330200" lvl="5" marL="2743200" algn="l">
              <a:lnSpc>
                <a:spcPct val="90000"/>
              </a:lnSpc>
              <a:spcBef>
                <a:spcPts val="500"/>
              </a:spcBef>
              <a:spcAft>
                <a:spcPts val="0"/>
              </a:spcAft>
              <a:buClr>
                <a:schemeClr val="dk1"/>
              </a:buClr>
              <a:buSzPts val="1600"/>
              <a:buChar char="•"/>
              <a:defRPr/>
            </a:lvl6pPr>
            <a:lvl7pPr indent="-330200" lvl="6" marL="3200400" algn="l">
              <a:lnSpc>
                <a:spcPct val="90000"/>
              </a:lnSpc>
              <a:spcBef>
                <a:spcPts val="500"/>
              </a:spcBef>
              <a:spcAft>
                <a:spcPts val="0"/>
              </a:spcAft>
              <a:buClr>
                <a:schemeClr val="dk1"/>
              </a:buClr>
              <a:buSzPts val="1600"/>
              <a:buChar char="•"/>
              <a:defRPr/>
            </a:lvl7pPr>
            <a:lvl8pPr indent="-330200" lvl="7" marL="3657600" algn="l">
              <a:lnSpc>
                <a:spcPct val="90000"/>
              </a:lnSpc>
              <a:spcBef>
                <a:spcPts val="500"/>
              </a:spcBef>
              <a:spcAft>
                <a:spcPts val="0"/>
              </a:spcAft>
              <a:buClr>
                <a:schemeClr val="dk1"/>
              </a:buClr>
              <a:buSzPts val="1600"/>
              <a:buChar char="•"/>
              <a:defRPr/>
            </a:lvl8pPr>
            <a:lvl9pPr indent="-330200" lvl="8" marL="4114800" algn="l">
              <a:lnSpc>
                <a:spcPct val="90000"/>
              </a:lnSpc>
              <a:spcBef>
                <a:spcPts val="500"/>
              </a:spcBef>
              <a:spcAft>
                <a:spcPts val="0"/>
              </a:spcAft>
              <a:buClr>
                <a:schemeClr val="dk1"/>
              </a:buClr>
              <a:buSzPts val="1600"/>
              <a:buChar char="•"/>
              <a:defRPr/>
            </a:lvl9pPr>
          </a:lstStyle>
          <a:p/>
        </p:txBody>
      </p:sp>
      <p:sp>
        <p:nvSpPr>
          <p:cNvPr id="122" name="Google Shape;122;p24"/>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3" name="Google Shape;123;p24"/>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4" name="Google Shape;124;p24"/>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365126"/>
            <a:ext cx="7886700" cy="1325563"/>
          </a:xfrm>
          <a:prstGeom prst="rect">
            <a:avLst/>
          </a:prstGeom>
          <a:noFill/>
          <a:ln>
            <a:noFill/>
          </a:ln>
        </p:spPr>
        <p:txBody>
          <a:bodyPr anchorCtr="0" anchor="ctr" bIns="41150" lIns="82300" spcFirstLastPara="1" rIns="82300" wrap="square" tIns="4115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300"/>
              <a:buNone/>
              <a:defRPr sz="1600"/>
            </a:lvl2pPr>
            <a:lvl3pPr lvl="2">
              <a:spcBef>
                <a:spcPts val="0"/>
              </a:spcBef>
              <a:spcAft>
                <a:spcPts val="0"/>
              </a:spcAft>
              <a:buSzPts val="1300"/>
              <a:buNone/>
              <a:defRPr sz="1600"/>
            </a:lvl3pPr>
            <a:lvl4pPr lvl="3">
              <a:spcBef>
                <a:spcPts val="0"/>
              </a:spcBef>
              <a:spcAft>
                <a:spcPts val="0"/>
              </a:spcAft>
              <a:buSzPts val="1300"/>
              <a:buNone/>
              <a:defRPr sz="1600"/>
            </a:lvl4pPr>
            <a:lvl5pPr lvl="4">
              <a:spcBef>
                <a:spcPts val="0"/>
              </a:spcBef>
              <a:spcAft>
                <a:spcPts val="0"/>
              </a:spcAft>
              <a:buSzPts val="1300"/>
              <a:buNone/>
              <a:defRPr sz="1600"/>
            </a:lvl5pPr>
            <a:lvl6pPr lvl="5">
              <a:spcBef>
                <a:spcPts val="0"/>
              </a:spcBef>
              <a:spcAft>
                <a:spcPts val="0"/>
              </a:spcAft>
              <a:buSzPts val="1300"/>
              <a:buNone/>
              <a:defRPr sz="1600"/>
            </a:lvl6pPr>
            <a:lvl7pPr lvl="6">
              <a:spcBef>
                <a:spcPts val="0"/>
              </a:spcBef>
              <a:spcAft>
                <a:spcPts val="0"/>
              </a:spcAft>
              <a:buSzPts val="1300"/>
              <a:buNone/>
              <a:defRPr sz="1600"/>
            </a:lvl7pPr>
            <a:lvl8pPr lvl="7">
              <a:spcBef>
                <a:spcPts val="0"/>
              </a:spcBef>
              <a:spcAft>
                <a:spcPts val="0"/>
              </a:spcAft>
              <a:buSzPts val="1300"/>
              <a:buNone/>
              <a:defRPr sz="1600"/>
            </a:lvl8pPr>
            <a:lvl9pPr lvl="8">
              <a:spcBef>
                <a:spcPts val="0"/>
              </a:spcBef>
              <a:spcAft>
                <a:spcPts val="0"/>
              </a:spcAft>
              <a:buSzPts val="1300"/>
              <a:buNone/>
              <a:defRPr sz="1600"/>
            </a:lvl9pPr>
          </a:lstStyle>
          <a:p/>
        </p:txBody>
      </p:sp>
      <p:sp>
        <p:nvSpPr>
          <p:cNvPr id="52" name="Google Shape;52;p13"/>
          <p:cNvSpPr txBox="1"/>
          <p:nvPr>
            <p:ph idx="1" type="body"/>
          </p:nvPr>
        </p:nvSpPr>
        <p:spPr>
          <a:xfrm>
            <a:off x="628650" y="1825625"/>
            <a:ext cx="7886700" cy="4351338"/>
          </a:xfrm>
          <a:prstGeom prst="rect">
            <a:avLst/>
          </a:prstGeom>
          <a:noFill/>
          <a:ln>
            <a:noFill/>
          </a:ln>
        </p:spPr>
        <p:txBody>
          <a:bodyPr anchorCtr="0" anchor="t" bIns="41150" lIns="82300" spcFirstLastPara="1" rIns="82300" wrap="square" tIns="4115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6356351"/>
            <a:ext cx="2057400" cy="365125"/>
          </a:xfrm>
          <a:prstGeom prst="rect">
            <a:avLst/>
          </a:prstGeom>
          <a:noFill/>
          <a:ln>
            <a:noFill/>
          </a:ln>
        </p:spPr>
        <p:txBody>
          <a:bodyPr anchorCtr="0" anchor="ctr" bIns="41150" lIns="82300" spcFirstLastPara="1" rIns="82300" wrap="square" tIns="41150">
            <a:noAutofit/>
          </a:bodyPr>
          <a:lstStyle>
            <a:lvl1pPr lvl="0" marR="0" rtl="0" algn="l">
              <a:spcBef>
                <a:spcPts val="0"/>
              </a:spcBef>
              <a:spcAft>
                <a:spcPts val="0"/>
              </a:spcAft>
              <a:buSzPts val="13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6356351"/>
            <a:ext cx="3086100" cy="365125"/>
          </a:xfrm>
          <a:prstGeom prst="rect">
            <a:avLst/>
          </a:prstGeom>
          <a:noFill/>
          <a:ln>
            <a:noFill/>
          </a:ln>
        </p:spPr>
        <p:txBody>
          <a:bodyPr anchorCtr="0" anchor="ctr" bIns="41150" lIns="82300" spcFirstLastPara="1" rIns="82300" wrap="square" tIns="41150">
            <a:noAutofit/>
          </a:bodyPr>
          <a:lstStyle>
            <a:lvl1pPr lvl="0" marR="0" rtl="0" algn="ctr">
              <a:spcBef>
                <a:spcPts val="0"/>
              </a:spcBef>
              <a:spcAft>
                <a:spcPts val="0"/>
              </a:spcAft>
              <a:buSzPts val="13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1300"/>
              <a:buNone/>
              <a:defRPr b="0" i="0" sz="16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6356351"/>
            <a:ext cx="2057400" cy="365125"/>
          </a:xfrm>
          <a:prstGeom prst="rect">
            <a:avLst/>
          </a:prstGeom>
          <a:noFill/>
          <a:ln>
            <a:noFill/>
          </a:ln>
        </p:spPr>
        <p:txBody>
          <a:bodyPr anchorCtr="0" anchor="ctr" bIns="41150" lIns="82300" spcFirstLastPara="1" rIns="82300" wrap="square" tIns="4115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19.png"/><Relationship Id="rId9"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8.jpg"/><Relationship Id="rId9" Type="http://schemas.openxmlformats.org/officeDocument/2006/relationships/image" Target="../media/image1.png"/><Relationship Id="rId5" Type="http://schemas.openxmlformats.org/officeDocument/2006/relationships/hyperlink" Target="mailto:ccb@upenn.edu" TargetMode="External"/><Relationship Id="rId6" Type="http://schemas.openxmlformats.org/officeDocument/2006/relationships/hyperlink" Target="https://arxiv.org/abs/2211.11158" TargetMode="External"/><Relationship Id="rId7" Type="http://schemas.openxmlformats.org/officeDocument/2006/relationships/hyperlink" Target="https://arxiv.org/abs/2209.11326" TargetMode="External"/><Relationship Id="rId8" Type="http://schemas.openxmlformats.org/officeDocument/2006/relationships/hyperlink" Target="https://arxiv.org/abs/2301.1337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8.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1" Type="http://schemas.openxmlformats.org/officeDocument/2006/relationships/hyperlink" Target="https://forms.gle/V2biDMp5Q2JPnX5K9" TargetMode="External"/><Relationship Id="rId10" Type="http://schemas.openxmlformats.org/officeDocument/2006/relationships/hyperlink" Target="https://forms.gle/9zNWo6gPRcwqSRoC8" TargetMode="External"/><Relationship Id="rId13" Type="http://schemas.openxmlformats.org/officeDocument/2006/relationships/image" Target="../media/image12.png"/><Relationship Id="rId12" Type="http://schemas.openxmlformats.org/officeDocument/2006/relationships/hyperlink" Target="https://forms.gle/vg3vnwjyw2eRDdHs8" TargetMode="External"/><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www.instagram.com/rit_awareai/" TargetMode="External"/><Relationship Id="rId1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25.png"/><Relationship Id="rId7" Type="http://schemas.openxmlformats.org/officeDocument/2006/relationships/image" Target="../media/image8.png"/><Relationship Id="rId8" Type="http://schemas.openxmlformats.org/officeDocument/2006/relationships/hyperlink" Target="https://twitter.com/AWAREAINRT" TargetMode="External"/></Relationships>
</file>

<file path=ppt/slides/_rels/slide5.xml.rels><?xml version="1.0" encoding="UTF-8" standalone="yes"?><Relationships xmlns="http://schemas.openxmlformats.org/package/2006/relationships"><Relationship Id="rId11" Type="http://schemas.openxmlformats.org/officeDocument/2006/relationships/image" Target="../media/image21.jpg"/><Relationship Id="rId10" Type="http://schemas.openxmlformats.org/officeDocument/2006/relationships/image" Target="../media/image29.jpg"/><Relationship Id="rId13" Type="http://schemas.openxmlformats.org/officeDocument/2006/relationships/image" Target="../media/image23.jpg"/><Relationship Id="rId12" Type="http://schemas.openxmlformats.org/officeDocument/2006/relationships/image" Target="../media/image18.jp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6.jpg"/><Relationship Id="rId7" Type="http://schemas.openxmlformats.org/officeDocument/2006/relationships/image" Target="../media/image20.jp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4922225" y="887402"/>
            <a:ext cx="2295447" cy="2005501"/>
          </a:xfrm>
          <a:prstGeom prst="rect">
            <a:avLst/>
          </a:prstGeom>
          <a:noFill/>
          <a:ln>
            <a:noFill/>
          </a:ln>
        </p:spPr>
      </p:pic>
      <p:sp>
        <p:nvSpPr>
          <p:cNvPr id="131" name="Google Shape;131;p25"/>
          <p:cNvSpPr txBox="1"/>
          <p:nvPr/>
        </p:nvSpPr>
        <p:spPr>
          <a:xfrm>
            <a:off x="330985" y="230100"/>
            <a:ext cx="3740700" cy="375600"/>
          </a:xfrm>
          <a:prstGeom prst="rect">
            <a:avLst/>
          </a:prstGeom>
          <a:noFill/>
          <a:ln>
            <a:noFill/>
          </a:ln>
        </p:spPr>
        <p:txBody>
          <a:bodyPr anchorCtr="0" anchor="t" bIns="41150" lIns="82300" spcFirstLastPara="1" rIns="82300" wrap="square" tIns="41150">
            <a:spAutoFit/>
          </a:bodyPr>
          <a:lstStyle/>
          <a:p>
            <a:pPr indent="0" lvl="0" marL="0" marR="0" rtl="0" algn="l">
              <a:spcBef>
                <a:spcPts val="0"/>
              </a:spcBef>
              <a:spcAft>
                <a:spcPts val="0"/>
              </a:spcAft>
              <a:buNone/>
            </a:pPr>
            <a:r>
              <a:rPr b="1" lang="en" sz="1900">
                <a:solidFill>
                  <a:srgbClr val="00ADCA"/>
                </a:solidFill>
              </a:rPr>
              <a:t>Wednesday Aug 23 (Day 1)</a:t>
            </a:r>
            <a:endParaRPr sz="1300"/>
          </a:p>
        </p:txBody>
      </p:sp>
      <p:sp>
        <p:nvSpPr>
          <p:cNvPr id="132" name="Google Shape;132;p25"/>
          <p:cNvSpPr txBox="1"/>
          <p:nvPr/>
        </p:nvSpPr>
        <p:spPr>
          <a:xfrm>
            <a:off x="330975" y="814350"/>
            <a:ext cx="4241100" cy="5948100"/>
          </a:xfrm>
          <a:prstGeom prst="rect">
            <a:avLst/>
          </a:prstGeom>
          <a:noFill/>
          <a:ln>
            <a:noFill/>
          </a:ln>
        </p:spPr>
        <p:txBody>
          <a:bodyPr anchorCtr="0" anchor="t" bIns="41150" lIns="82300" spcFirstLastPara="1" rIns="82300" wrap="square" tIns="41150">
            <a:noAutofit/>
          </a:bodyPr>
          <a:lstStyle/>
          <a:p>
            <a:pPr indent="0" lvl="0" marL="0" marR="0" rtl="0" algn="l">
              <a:spcBef>
                <a:spcPts val="0"/>
              </a:spcBef>
              <a:spcAft>
                <a:spcPts val="0"/>
              </a:spcAft>
              <a:buNone/>
            </a:pPr>
            <a:r>
              <a:rPr b="1" lang="en" sz="900">
                <a:solidFill>
                  <a:srgbClr val="0000FF"/>
                </a:solidFill>
              </a:rPr>
              <a:t>Golisano Hall/GCI CYB 70-27</a:t>
            </a:r>
            <a:r>
              <a:rPr b="1" lang="en" sz="900">
                <a:solidFill>
                  <a:srgbClr val="0000FF"/>
                </a:solidFill>
              </a:rPr>
              <a:t>8</a:t>
            </a:r>
            <a:r>
              <a:rPr b="1" lang="en" sz="900">
                <a:solidFill>
                  <a:srgbClr val="0000FF"/>
                </a:solidFill>
              </a:rPr>
              <a:t>0</a:t>
            </a:r>
            <a:endParaRPr b="1" sz="900">
              <a:solidFill>
                <a:srgbClr val="0000FF"/>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rPr b="1" lang="en" sz="900">
                <a:solidFill>
                  <a:schemeClr val="dk1"/>
                </a:solidFill>
              </a:rPr>
              <a:t>9:00 - 9:30 a.m.		</a:t>
            </a:r>
            <a:r>
              <a:rPr lang="en" sz="900">
                <a:solidFill>
                  <a:srgbClr val="0000FF"/>
                </a:solidFill>
              </a:rPr>
              <a:t>Introductions CRT-NRT trainees and breakfast</a:t>
            </a:r>
            <a:r>
              <a:rPr lang="en" sz="900">
                <a:solidFill>
                  <a:srgbClr val="0000FF"/>
                </a:solidFill>
              </a:rPr>
              <a:t>  </a:t>
            </a:r>
            <a:r>
              <a:rPr lang="en" sz="900">
                <a:solidFill>
                  <a:schemeClr val="dk1"/>
                </a:solidFill>
              </a:rPr>
              <a:t>      </a:t>
            </a:r>
            <a:endParaRPr sz="900">
              <a:solidFill>
                <a:schemeClr val="dk1"/>
              </a:solidFill>
            </a:endParaRPr>
          </a:p>
          <a:p>
            <a:pPr indent="457200" lvl="0" marL="914400" marR="0" rtl="0" algn="l">
              <a:spcBef>
                <a:spcPts val="0"/>
              </a:spcBef>
              <a:spcAft>
                <a:spcPts val="0"/>
              </a:spcAft>
              <a:buNone/>
            </a:pPr>
            <a:r>
              <a:rPr lang="en" sz="900">
                <a:solidFill>
                  <a:schemeClr val="dk1"/>
                </a:solidFill>
              </a:rPr>
              <a:t> </a:t>
            </a:r>
            <a:endParaRPr sz="900">
              <a:solidFill>
                <a:schemeClr val="dk1"/>
              </a:solidFill>
            </a:endParaRPr>
          </a:p>
          <a:p>
            <a:pPr indent="0" lvl="0" marL="0" marR="0" rtl="0" algn="l">
              <a:spcBef>
                <a:spcPts val="0"/>
              </a:spcBef>
              <a:spcAft>
                <a:spcPts val="0"/>
              </a:spcAft>
              <a:buNone/>
            </a:pPr>
            <a:r>
              <a:rPr b="1" lang="en" sz="900">
                <a:solidFill>
                  <a:schemeClr val="dk1"/>
                </a:solidFill>
              </a:rPr>
              <a:t>9:30 - 11:30 a.m.</a:t>
            </a:r>
            <a:r>
              <a:rPr lang="en" sz="900">
                <a:solidFill>
                  <a:schemeClr val="dk1"/>
                </a:solidFill>
              </a:rPr>
              <a:t>		Session I</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rPr b="1" lang="en" sz="900">
                <a:solidFill>
                  <a:schemeClr val="dk1"/>
                </a:solidFill>
              </a:rPr>
              <a:t>11:30 - 12:00 p.m.</a:t>
            </a:r>
            <a:r>
              <a:rPr lang="en" sz="900">
                <a:solidFill>
                  <a:schemeClr val="dk1"/>
                </a:solidFill>
              </a:rPr>
              <a:t> 	Session II</a:t>
            </a:r>
            <a:endParaRPr sz="900"/>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rPr b="1" lang="en" sz="900">
                <a:solidFill>
                  <a:schemeClr val="dk1"/>
                </a:solidFill>
              </a:rPr>
              <a:t>12:00 - 12:45 p.m. 	</a:t>
            </a:r>
            <a:r>
              <a:rPr lang="en" sz="900">
                <a:solidFill>
                  <a:srgbClr val="0000FF"/>
                </a:solidFill>
              </a:rPr>
              <a:t>Lunch with interactive recap of key orientation points</a:t>
            </a:r>
            <a:br>
              <a:rPr lang="en" sz="900">
                <a:solidFill>
                  <a:srgbClr val="0000FF"/>
                </a:solidFill>
              </a:rPr>
            </a:br>
            <a:r>
              <a:rPr lang="en" sz="900">
                <a:solidFill>
                  <a:srgbClr val="0000FF"/>
                </a:solidFill>
              </a:rPr>
              <a:t>			with Dr. Alm</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rPr b="1" lang="en" sz="900">
                <a:solidFill>
                  <a:schemeClr val="dk1"/>
                </a:solidFill>
              </a:rPr>
              <a:t>12:45 - 2:00 p.m.</a:t>
            </a:r>
            <a:r>
              <a:rPr lang="en" sz="900">
                <a:solidFill>
                  <a:schemeClr val="dk1"/>
                </a:solidFill>
              </a:rPr>
              <a:t> 	</a:t>
            </a:r>
            <a:r>
              <a:rPr lang="en" sz="900"/>
              <a:t>NRT faculty’s lab overview + lab resources talks </a:t>
            </a:r>
            <a:endParaRPr sz="900"/>
          </a:p>
          <a:p>
            <a:pPr indent="0" lvl="0" marL="0" marR="0" rtl="0" algn="l">
              <a:spcBef>
                <a:spcPts val="0"/>
              </a:spcBef>
              <a:spcAft>
                <a:spcPts val="0"/>
              </a:spcAft>
              <a:buNone/>
            </a:pPr>
            <a:r>
              <a:t/>
            </a:r>
            <a:endParaRPr sz="900"/>
          </a:p>
          <a:p>
            <a:pPr indent="0" lvl="0" marL="0" marR="0" rtl="0" algn="l">
              <a:spcBef>
                <a:spcPts val="0"/>
              </a:spcBef>
              <a:spcAft>
                <a:spcPts val="0"/>
              </a:spcAft>
              <a:buClr>
                <a:schemeClr val="dk1"/>
              </a:buClr>
              <a:buSzPts val="1100"/>
              <a:buFont typeface="Arial"/>
              <a:buNone/>
            </a:pPr>
            <a:r>
              <a:t/>
            </a:r>
            <a:endParaRPr sz="900">
              <a:solidFill>
                <a:srgbClr val="0000FF"/>
              </a:solidFill>
            </a:endParaRPr>
          </a:p>
          <a:p>
            <a:pPr indent="0" lvl="0" marL="0" marR="0" rtl="0" algn="l">
              <a:spcBef>
                <a:spcPts val="0"/>
              </a:spcBef>
              <a:spcAft>
                <a:spcPts val="0"/>
              </a:spcAft>
              <a:buNone/>
            </a:pPr>
            <a:r>
              <a:rPr b="1" lang="en" sz="900">
                <a:solidFill>
                  <a:schemeClr val="dk1"/>
                </a:solidFill>
              </a:rPr>
              <a:t>2:00 - 2:30 p.m.	             </a:t>
            </a:r>
            <a:r>
              <a:rPr lang="en" sz="900">
                <a:solidFill>
                  <a:schemeClr val="dk1"/>
                </a:solidFill>
              </a:rPr>
              <a:t> Session III</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800">
              <a:solidFill>
                <a:schemeClr val="dk1"/>
              </a:solidFill>
            </a:endParaRPr>
          </a:p>
        </p:txBody>
      </p:sp>
      <p:cxnSp>
        <p:nvCxnSpPr>
          <p:cNvPr id="133" name="Google Shape;133;p25"/>
          <p:cNvCxnSpPr/>
          <p:nvPr/>
        </p:nvCxnSpPr>
        <p:spPr>
          <a:xfrm>
            <a:off x="369800" y="722775"/>
            <a:ext cx="3702000" cy="9300"/>
          </a:xfrm>
          <a:prstGeom prst="straightConnector1">
            <a:avLst/>
          </a:prstGeom>
          <a:noFill/>
          <a:ln cap="flat" cmpd="sng" w="9525">
            <a:solidFill>
              <a:schemeClr val="dk1"/>
            </a:solidFill>
            <a:prstDash val="solid"/>
            <a:miter lim="800000"/>
            <a:headEnd len="sm" w="sm" type="none"/>
            <a:tailEnd len="sm" w="sm" type="none"/>
          </a:ln>
        </p:spPr>
      </p:cxnSp>
      <p:sp>
        <p:nvSpPr>
          <p:cNvPr id="134" name="Google Shape;134;p25"/>
          <p:cNvSpPr/>
          <p:nvPr/>
        </p:nvSpPr>
        <p:spPr>
          <a:xfrm>
            <a:off x="4987924" y="855914"/>
            <a:ext cx="2167200" cy="2090700"/>
          </a:xfrm>
          <a:prstGeom prst="rect">
            <a:avLst/>
          </a:prstGeom>
          <a:noFill/>
          <a:ln cap="flat" cmpd="sng" w="120650">
            <a:solidFill>
              <a:srgbClr val="F36D21"/>
            </a:solidFill>
            <a:prstDash val="solid"/>
            <a:miter lim="800000"/>
            <a:headEnd len="sm" w="sm" type="none"/>
            <a:tailEnd len="sm" w="sm" type="none"/>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sz="1600">
              <a:solidFill>
                <a:srgbClr val="F36C21"/>
              </a:solidFill>
              <a:latin typeface="Calibri"/>
              <a:ea typeface="Calibri"/>
              <a:cs typeface="Calibri"/>
              <a:sym typeface="Calibri"/>
            </a:endParaRPr>
          </a:p>
        </p:txBody>
      </p:sp>
      <p:sp>
        <p:nvSpPr>
          <p:cNvPr id="135" name="Google Shape;135;p25"/>
          <p:cNvSpPr txBox="1"/>
          <p:nvPr/>
        </p:nvSpPr>
        <p:spPr>
          <a:xfrm>
            <a:off x="5942060" y="4548852"/>
            <a:ext cx="2815800" cy="837300"/>
          </a:xfrm>
          <a:prstGeom prst="rect">
            <a:avLst/>
          </a:prstGeom>
          <a:noFill/>
          <a:ln>
            <a:noFill/>
          </a:ln>
        </p:spPr>
        <p:txBody>
          <a:bodyPr anchorCtr="0" anchor="t" bIns="41150" lIns="82300" spcFirstLastPara="1" rIns="82300" wrap="square" tIns="41150">
            <a:spAutoFit/>
          </a:bodyPr>
          <a:lstStyle/>
          <a:p>
            <a:pPr indent="0" lvl="0" marL="0" marR="0" rtl="0" algn="l">
              <a:spcBef>
                <a:spcPts val="0"/>
              </a:spcBef>
              <a:spcAft>
                <a:spcPts val="0"/>
              </a:spcAft>
              <a:buNone/>
            </a:pPr>
            <a:r>
              <a:rPr b="1" lang="en" sz="4900">
                <a:solidFill>
                  <a:schemeClr val="lt1"/>
                </a:solidFill>
                <a:latin typeface="Arial"/>
                <a:ea typeface="Arial"/>
                <a:cs typeface="Arial"/>
                <a:sym typeface="Arial"/>
              </a:rPr>
              <a:t>Pre-Law</a:t>
            </a:r>
            <a:endParaRPr sz="1300"/>
          </a:p>
        </p:txBody>
      </p:sp>
      <p:sp>
        <p:nvSpPr>
          <p:cNvPr id="136" name="Google Shape;136;p25"/>
          <p:cNvSpPr txBox="1"/>
          <p:nvPr/>
        </p:nvSpPr>
        <p:spPr>
          <a:xfrm>
            <a:off x="1776125" y="1724558"/>
            <a:ext cx="2715900" cy="822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t>Orientation by NRT Director </a:t>
            </a:r>
            <a:endParaRPr i="1" sz="1000"/>
          </a:p>
          <a:p>
            <a:pPr indent="0" lvl="0" marL="0" rtl="0" algn="l">
              <a:spcBef>
                <a:spcPts val="0"/>
              </a:spcBef>
              <a:spcAft>
                <a:spcPts val="0"/>
              </a:spcAft>
              <a:buNone/>
            </a:pPr>
            <a:r>
              <a:t/>
            </a:r>
            <a:endParaRPr i="1" sz="1000"/>
          </a:p>
          <a:p>
            <a:pPr indent="0" lvl="0" marL="0" rtl="0" algn="l">
              <a:spcBef>
                <a:spcPts val="0"/>
              </a:spcBef>
              <a:spcAft>
                <a:spcPts val="0"/>
              </a:spcAft>
              <a:buClr>
                <a:schemeClr val="dk1"/>
              </a:buClr>
              <a:buSzPts val="1100"/>
              <a:buFont typeface="Arial"/>
              <a:buNone/>
            </a:pPr>
            <a:r>
              <a:rPr lang="en" sz="900">
                <a:solidFill>
                  <a:schemeClr val="dk1"/>
                </a:solidFill>
              </a:rPr>
              <a:t>Dr. Cecilia Alm</a:t>
            </a:r>
            <a:r>
              <a:rPr lang="en" sz="900">
                <a:solidFill>
                  <a:schemeClr val="dk1"/>
                </a:solidFill>
              </a:rPr>
              <a:t>, PI and AWARE-AI Director</a:t>
            </a:r>
            <a:endParaRPr sz="1000"/>
          </a:p>
        </p:txBody>
      </p:sp>
      <p:sp>
        <p:nvSpPr>
          <p:cNvPr id="137" name="Google Shape;137;p25"/>
          <p:cNvSpPr txBox="1"/>
          <p:nvPr/>
        </p:nvSpPr>
        <p:spPr>
          <a:xfrm>
            <a:off x="4869548" y="2964515"/>
            <a:ext cx="4045500" cy="2740800"/>
          </a:xfrm>
          <a:prstGeom prst="rect">
            <a:avLst/>
          </a:prstGeom>
          <a:noFill/>
          <a:ln>
            <a:noFill/>
          </a:ln>
        </p:spPr>
        <p:txBody>
          <a:bodyPr anchorCtr="0" anchor="t" bIns="41150" lIns="82300" spcFirstLastPara="1" rIns="82300" wrap="square" tIns="41150">
            <a:noAutofit/>
          </a:bodyPr>
          <a:lstStyle/>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None/>
            </a:pPr>
            <a:r>
              <a:rPr b="1" lang="en" sz="900">
                <a:solidFill>
                  <a:schemeClr val="dk1"/>
                </a:solidFill>
              </a:rPr>
              <a:t>2:30 - 3:45 p.m.		</a:t>
            </a:r>
            <a:r>
              <a:rPr lang="en" sz="900">
                <a:solidFill>
                  <a:schemeClr val="dk1"/>
                </a:solidFill>
              </a:rPr>
              <a:t>Research to Mentoring Bridge: AI Software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rPr b="1" lang="en" sz="900">
                <a:solidFill>
                  <a:schemeClr val="dk1"/>
                </a:solidFill>
              </a:rPr>
              <a:t>3:45 - 4:00 p.m. 		</a:t>
            </a:r>
            <a:r>
              <a:rPr lang="en" sz="900">
                <a:solidFill>
                  <a:srgbClr val="0000FF"/>
                </a:solidFill>
              </a:rPr>
              <a:t>Networking coffee mingle</a:t>
            </a:r>
            <a:r>
              <a:rPr lang="en" sz="900">
                <a:solidFill>
                  <a:schemeClr val="dk1"/>
                </a:solidFill>
              </a:rPr>
              <a:t> in </a:t>
            </a:r>
            <a:r>
              <a:rPr b="1" lang="en" sz="900">
                <a:solidFill>
                  <a:srgbClr val="0000FF"/>
                </a:solidFill>
              </a:rPr>
              <a:t>CYB-1710-1730</a:t>
            </a:r>
            <a:endParaRPr sz="900">
              <a:solidFill>
                <a:schemeClr val="dk1"/>
              </a:solidFill>
            </a:endParaRPr>
          </a:p>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None/>
            </a:pPr>
            <a:r>
              <a:rPr b="1" lang="en" sz="900">
                <a:solidFill>
                  <a:schemeClr val="dk1"/>
                </a:solidFill>
              </a:rPr>
              <a:t>4:00 - 5:00 p.m.</a:t>
            </a:r>
            <a:r>
              <a:rPr lang="en" sz="900">
                <a:solidFill>
                  <a:schemeClr val="dk1"/>
                </a:solidFill>
              </a:rPr>
              <a:t> 		Session IV</a:t>
            </a:r>
            <a:r>
              <a:rPr b="1" lang="en" sz="900">
                <a:solidFill>
                  <a:srgbClr val="0000FF"/>
                </a:solidFill>
              </a:rPr>
              <a:t> </a:t>
            </a:r>
            <a:br>
              <a:rPr lang="en" sz="900">
                <a:solidFill>
                  <a:schemeClr val="dk1"/>
                </a:solidFill>
              </a:rPr>
            </a:br>
            <a:r>
              <a:rPr lang="en" sz="900">
                <a:solidFill>
                  <a:schemeClr val="dk1"/>
                </a:solidFill>
              </a:rPr>
              <a:t>			</a:t>
            </a:r>
            <a:r>
              <a:rPr b="1" lang="en" sz="900">
                <a:solidFill>
                  <a:srgbClr val="0000FF"/>
                </a:solidFill>
              </a:rPr>
              <a:t>Senior Scientist Plenary Talk in CYB-1710-30</a:t>
            </a:r>
            <a:br>
              <a:rPr b="1" lang="en" sz="900">
                <a:solidFill>
                  <a:srgbClr val="0000FF"/>
                </a:solidFill>
              </a:rPr>
            </a:br>
            <a:r>
              <a:rPr b="1" lang="en" sz="900">
                <a:solidFill>
                  <a:srgbClr val="0000FF"/>
                </a:solidFill>
              </a:rPr>
              <a:t>			Global Cybersecurity Center</a:t>
            </a:r>
            <a:br>
              <a:rPr lang="en" sz="900">
                <a:solidFill>
                  <a:schemeClr val="dk1"/>
                </a:solidFill>
              </a:rPr>
            </a:br>
            <a:r>
              <a:rPr lang="en" sz="900">
                <a:solidFill>
                  <a:schemeClr val="dk1"/>
                </a:solidFill>
              </a:rPr>
              <a:t>			</a:t>
            </a:r>
            <a:r>
              <a:rPr i="1" lang="en" sz="900">
                <a:solidFill>
                  <a:schemeClr val="dk1"/>
                </a:solidFill>
                <a:highlight>
                  <a:schemeClr val="lt1"/>
                </a:highlight>
              </a:rPr>
              <a:t>Using Large Language Models </a:t>
            </a:r>
            <a:br>
              <a:rPr i="1" lang="en" sz="900">
                <a:solidFill>
                  <a:schemeClr val="dk1"/>
                </a:solidFill>
                <a:highlight>
                  <a:srgbClr val="FFFF00"/>
                </a:highlight>
              </a:rPr>
            </a:br>
            <a:r>
              <a:rPr i="1" lang="en" sz="900">
                <a:solidFill>
                  <a:schemeClr val="dk1"/>
                </a:solidFill>
                <a:highlight>
                  <a:srgbClr val="FFFF00"/>
                </a:highlight>
              </a:rPr>
              <a:t>			</a:t>
            </a:r>
            <a:r>
              <a:rPr i="1" lang="en" sz="900">
                <a:solidFill>
                  <a:schemeClr val="dk1"/>
                </a:solidFill>
                <a:highlight>
                  <a:schemeClr val="lt1"/>
                </a:highlight>
              </a:rPr>
              <a:t>to Build Explainable Classifiers</a:t>
            </a:r>
            <a:br>
              <a:rPr lang="en" sz="900">
                <a:solidFill>
                  <a:schemeClr val="dk1"/>
                </a:solidFill>
              </a:rPr>
            </a:br>
            <a:r>
              <a:rPr lang="en" sz="900">
                <a:solidFill>
                  <a:schemeClr val="dk1"/>
                </a:solidFill>
              </a:rPr>
              <a:t>			Dr. Chris Callison-Burch</a:t>
            </a:r>
            <a:br>
              <a:rPr lang="en" sz="900">
                <a:solidFill>
                  <a:schemeClr val="dk1"/>
                </a:solidFill>
              </a:rPr>
            </a:br>
            <a:r>
              <a:rPr lang="en" sz="900">
                <a:solidFill>
                  <a:schemeClr val="dk1"/>
                </a:solidFill>
              </a:rPr>
              <a:t>			Associate Professor</a:t>
            </a:r>
            <a:br>
              <a:rPr lang="en" sz="900">
                <a:solidFill>
                  <a:schemeClr val="dk1"/>
                </a:solidFill>
              </a:rPr>
            </a:br>
            <a:r>
              <a:rPr lang="en" sz="900">
                <a:solidFill>
                  <a:schemeClr val="dk1"/>
                </a:solidFill>
              </a:rPr>
              <a:t>			University of Pennsylvania</a:t>
            </a:r>
            <a:br>
              <a:rPr lang="en" sz="900">
                <a:solidFill>
                  <a:schemeClr val="dk1"/>
                </a:solidFill>
              </a:rPr>
            </a:br>
            <a:r>
              <a:rPr lang="en" sz="900">
                <a:solidFill>
                  <a:schemeClr val="dk1"/>
                </a:solidFill>
              </a:rPr>
              <a:t>			AI2 Research Sabbatical</a:t>
            </a:r>
            <a:br>
              <a:rPr lang="en" sz="900">
                <a:solidFill>
                  <a:schemeClr val="dk1"/>
                </a:solidFill>
              </a:rPr>
            </a:br>
            <a:r>
              <a:rPr lang="en" sz="900">
                <a:solidFill>
                  <a:schemeClr val="dk1"/>
                </a:solidFill>
              </a:rPr>
              <a:t>			Introduced by Dr. Cecilia Alm</a:t>
            </a:r>
            <a:endParaRPr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ctr">
              <a:spcBef>
                <a:spcPts val="0"/>
              </a:spcBef>
              <a:spcAft>
                <a:spcPts val="0"/>
              </a:spcAft>
              <a:buNone/>
            </a:pPr>
            <a:r>
              <a:t/>
            </a:r>
            <a:endParaRPr i="1" sz="900">
              <a:solidFill>
                <a:schemeClr val="dk1"/>
              </a:solidFill>
            </a:endParaRPr>
          </a:p>
          <a:p>
            <a:pPr indent="0" lvl="0" marL="0" marR="0" rtl="0" algn="ctr">
              <a:spcBef>
                <a:spcPts val="0"/>
              </a:spcBef>
              <a:spcAft>
                <a:spcPts val="0"/>
              </a:spcAft>
              <a:buNone/>
            </a:pPr>
            <a:r>
              <a:t/>
            </a:r>
            <a:endParaRPr sz="900">
              <a:solidFill>
                <a:schemeClr val="dk1"/>
              </a:solidFill>
            </a:endParaRPr>
          </a:p>
          <a:p>
            <a:pPr indent="0" lvl="0" marL="0" marR="0" rtl="0" algn="ctr">
              <a:spcBef>
                <a:spcPts val="0"/>
              </a:spcBef>
              <a:spcAft>
                <a:spcPts val="0"/>
              </a:spcAft>
              <a:buNone/>
            </a:pPr>
            <a:r>
              <a:rPr lang="en" sz="900">
                <a:solidFill>
                  <a:schemeClr val="dk1"/>
                </a:solidFill>
              </a:rPr>
              <a:t>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800">
              <a:solidFill>
                <a:schemeClr val="dk1"/>
              </a:solidFill>
            </a:endParaRPr>
          </a:p>
        </p:txBody>
      </p:sp>
      <p:sp>
        <p:nvSpPr>
          <p:cNvPr id="138" name="Google Shape;138;p25"/>
          <p:cNvSpPr txBox="1"/>
          <p:nvPr/>
        </p:nvSpPr>
        <p:spPr>
          <a:xfrm>
            <a:off x="1776125" y="3109409"/>
            <a:ext cx="2715900" cy="822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Internships overview </a:t>
            </a:r>
            <a:r>
              <a:rPr i="1" lang="en" sz="1000"/>
              <a:t>a</a:t>
            </a:r>
            <a:r>
              <a:rPr i="1" lang="en" sz="1000"/>
              <a:t>nd completion of internships form (bring CV and cover letter)</a:t>
            </a:r>
            <a:endParaRPr i="1" sz="1000"/>
          </a:p>
          <a:p>
            <a:pPr indent="0" lvl="0" marL="0" rtl="0" algn="l">
              <a:spcBef>
                <a:spcPts val="0"/>
              </a:spcBef>
              <a:spcAft>
                <a:spcPts val="0"/>
              </a:spcAft>
              <a:buNone/>
            </a:pPr>
            <a:r>
              <a:t/>
            </a:r>
            <a:endParaRPr i="1" sz="1000"/>
          </a:p>
          <a:p>
            <a:pPr indent="0" lvl="0" marL="0" rtl="0" algn="l">
              <a:spcBef>
                <a:spcPts val="0"/>
              </a:spcBef>
              <a:spcAft>
                <a:spcPts val="0"/>
              </a:spcAft>
              <a:buNone/>
            </a:pPr>
            <a:r>
              <a:rPr lang="en" sz="1000"/>
              <a:t>Dr. Ferat Sahin</a:t>
            </a:r>
            <a:r>
              <a:rPr lang="en" sz="900">
                <a:solidFill>
                  <a:schemeClr val="dk1"/>
                </a:solidFill>
              </a:rPr>
              <a:t>, Co-PI</a:t>
            </a:r>
            <a:endParaRPr sz="1000"/>
          </a:p>
        </p:txBody>
      </p:sp>
      <p:sp>
        <p:nvSpPr>
          <p:cNvPr id="139" name="Google Shape;139;p25"/>
          <p:cNvSpPr txBox="1"/>
          <p:nvPr/>
        </p:nvSpPr>
        <p:spPr>
          <a:xfrm>
            <a:off x="1776125" y="5306570"/>
            <a:ext cx="2715900" cy="822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Lab rotations overview </a:t>
            </a:r>
            <a:r>
              <a:rPr i="1" lang="en" sz="1000">
                <a:solidFill>
                  <a:schemeClr val="dk1"/>
                </a:solidFill>
              </a:rPr>
              <a:t>and completion of lab rotations form</a:t>
            </a:r>
            <a:endParaRPr b="1" i="1" sz="1000"/>
          </a:p>
          <a:p>
            <a:pPr indent="0" lvl="0" marL="0" rtl="0" algn="l">
              <a:spcBef>
                <a:spcPts val="0"/>
              </a:spcBef>
              <a:spcAft>
                <a:spcPts val="0"/>
              </a:spcAft>
              <a:buNone/>
            </a:pPr>
            <a:r>
              <a:t/>
            </a:r>
            <a:endParaRPr i="1" sz="1000"/>
          </a:p>
          <a:p>
            <a:pPr indent="0" lvl="0" marL="0" rtl="0" algn="l">
              <a:spcBef>
                <a:spcPts val="0"/>
              </a:spcBef>
              <a:spcAft>
                <a:spcPts val="0"/>
              </a:spcAft>
              <a:buNone/>
            </a:pPr>
            <a:r>
              <a:rPr lang="en" sz="900">
                <a:solidFill>
                  <a:schemeClr val="dk1"/>
                </a:solidFill>
              </a:rPr>
              <a:t>Dr. Alex Ororbia, Co-PI; Dr. Cecilia Alm, PI</a:t>
            </a:r>
            <a:endParaRPr sz="900">
              <a:solidFill>
                <a:schemeClr val="dk1"/>
              </a:solidFill>
            </a:endParaRPr>
          </a:p>
        </p:txBody>
      </p:sp>
      <p:pic>
        <p:nvPicPr>
          <p:cNvPr id="140" name="Google Shape;140;p25"/>
          <p:cNvPicPr preferRelativeResize="0"/>
          <p:nvPr/>
        </p:nvPicPr>
        <p:blipFill>
          <a:blip r:embed="rId4">
            <a:alphaModFix/>
          </a:blip>
          <a:stretch>
            <a:fillRect/>
          </a:stretch>
        </p:blipFill>
        <p:spPr>
          <a:xfrm>
            <a:off x="6052568" y="3406107"/>
            <a:ext cx="685800" cy="685800"/>
          </a:xfrm>
          <a:prstGeom prst="rect">
            <a:avLst/>
          </a:prstGeom>
          <a:noFill/>
          <a:ln cap="flat" cmpd="sng" w="9525">
            <a:solidFill>
              <a:schemeClr val="dk1"/>
            </a:solidFill>
            <a:prstDash val="solid"/>
            <a:round/>
            <a:headEnd len="sm" w="sm" type="none"/>
            <a:tailEnd len="sm" w="sm" type="none"/>
          </a:ln>
        </p:spPr>
      </p:pic>
      <p:sp>
        <p:nvSpPr>
          <p:cNvPr id="141" name="Google Shape;141;p25"/>
          <p:cNvSpPr txBox="1"/>
          <p:nvPr/>
        </p:nvSpPr>
        <p:spPr>
          <a:xfrm>
            <a:off x="5117180" y="4049282"/>
            <a:ext cx="9144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Dr. Bailey</a:t>
            </a:r>
            <a:endParaRPr>
              <a:latin typeface="Calibri"/>
              <a:ea typeface="Calibri"/>
              <a:cs typeface="Calibri"/>
              <a:sym typeface="Calibri"/>
            </a:endParaRPr>
          </a:p>
        </p:txBody>
      </p:sp>
      <p:sp>
        <p:nvSpPr>
          <p:cNvPr id="142" name="Google Shape;142;p25"/>
          <p:cNvSpPr txBox="1"/>
          <p:nvPr/>
        </p:nvSpPr>
        <p:spPr>
          <a:xfrm>
            <a:off x="5913131" y="4058924"/>
            <a:ext cx="914400" cy="457200"/>
          </a:xfrm>
          <a:prstGeom prst="rect">
            <a:avLst/>
          </a:prstGeom>
          <a:noFill/>
          <a:ln>
            <a:noFill/>
          </a:ln>
        </p:spPr>
        <p:txBody>
          <a:bodyPr anchorCtr="0" anchor="t" bIns="91425" lIns="91425" spcFirstLastPara="1" rIns="91425" wrap="square" tIns="91425">
            <a:noAutofit/>
          </a:bodyPr>
          <a:lstStyle/>
          <a:p>
            <a:pPr indent="9144" lvl="0" marL="0" rtl="0" algn="ctr">
              <a:spcBef>
                <a:spcPts val="0"/>
              </a:spcBef>
              <a:spcAft>
                <a:spcPts val="0"/>
              </a:spcAft>
              <a:buNone/>
            </a:pPr>
            <a:r>
              <a:rPr lang="en" sz="900">
                <a:solidFill>
                  <a:schemeClr val="dk1"/>
                </a:solidFill>
              </a:rPr>
              <a:t>Dr. Ororbia</a:t>
            </a:r>
            <a:endParaRPr>
              <a:latin typeface="Calibri"/>
              <a:ea typeface="Calibri"/>
              <a:cs typeface="Calibri"/>
              <a:sym typeface="Calibri"/>
            </a:endParaRPr>
          </a:p>
        </p:txBody>
      </p:sp>
      <p:sp>
        <p:nvSpPr>
          <p:cNvPr id="143" name="Google Shape;143;p25"/>
          <p:cNvSpPr txBox="1"/>
          <p:nvPr/>
        </p:nvSpPr>
        <p:spPr>
          <a:xfrm>
            <a:off x="7605533" y="4062732"/>
            <a:ext cx="9144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Dr. Baheri</a:t>
            </a:r>
            <a:endParaRPr>
              <a:latin typeface="Calibri"/>
              <a:ea typeface="Calibri"/>
              <a:cs typeface="Calibri"/>
              <a:sym typeface="Calibri"/>
            </a:endParaRPr>
          </a:p>
        </p:txBody>
      </p:sp>
      <p:sp>
        <p:nvSpPr>
          <p:cNvPr id="144" name="Google Shape;144;p25"/>
          <p:cNvSpPr txBox="1"/>
          <p:nvPr/>
        </p:nvSpPr>
        <p:spPr>
          <a:xfrm>
            <a:off x="6759340" y="4062734"/>
            <a:ext cx="9144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Dr. Alm</a:t>
            </a:r>
            <a:endParaRPr sz="900">
              <a:solidFill>
                <a:schemeClr val="dk1"/>
              </a:solidFill>
            </a:endParaRPr>
          </a:p>
        </p:txBody>
      </p:sp>
      <p:pic>
        <p:nvPicPr>
          <p:cNvPr id="145" name="Google Shape;145;p25"/>
          <p:cNvPicPr preferRelativeResize="0"/>
          <p:nvPr/>
        </p:nvPicPr>
        <p:blipFill>
          <a:blip r:embed="rId5">
            <a:alphaModFix/>
          </a:blip>
          <a:stretch>
            <a:fillRect/>
          </a:stretch>
        </p:blipFill>
        <p:spPr>
          <a:xfrm>
            <a:off x="7345135" y="1133276"/>
            <a:ext cx="1621528" cy="1606338"/>
          </a:xfrm>
          <a:prstGeom prst="rect">
            <a:avLst/>
          </a:prstGeom>
          <a:noFill/>
          <a:ln>
            <a:noFill/>
          </a:ln>
        </p:spPr>
      </p:pic>
      <p:sp>
        <p:nvSpPr>
          <p:cNvPr id="146" name="Google Shape;146;p25"/>
          <p:cNvSpPr txBox="1"/>
          <p:nvPr/>
        </p:nvSpPr>
        <p:spPr>
          <a:xfrm>
            <a:off x="4979185" y="99200"/>
            <a:ext cx="3740700" cy="606600"/>
          </a:xfrm>
          <a:prstGeom prst="rect">
            <a:avLst/>
          </a:prstGeom>
          <a:noFill/>
          <a:ln>
            <a:noFill/>
          </a:ln>
        </p:spPr>
        <p:txBody>
          <a:bodyPr anchorCtr="0" anchor="t" bIns="41150" lIns="82300" spcFirstLastPara="1" rIns="82300" wrap="square" tIns="41150">
            <a:spAutoFit/>
          </a:bodyPr>
          <a:lstStyle/>
          <a:p>
            <a:pPr indent="0" lvl="0" marL="0" marR="0" rtl="0" algn="ctr">
              <a:spcBef>
                <a:spcPts val="0"/>
              </a:spcBef>
              <a:spcAft>
                <a:spcPts val="0"/>
              </a:spcAft>
              <a:buNone/>
            </a:pPr>
            <a:r>
              <a:rPr b="1" lang="en" sz="1900">
                <a:solidFill>
                  <a:schemeClr val="dk1"/>
                </a:solidFill>
              </a:rPr>
              <a:t>2023 AWARE-AI ONBOARDING</a:t>
            </a:r>
            <a:br>
              <a:rPr b="1" lang="en" sz="1900">
                <a:solidFill>
                  <a:schemeClr val="dk1"/>
                </a:solidFill>
              </a:rPr>
            </a:br>
            <a:r>
              <a:rPr b="1" lang="en" sz="1500">
                <a:solidFill>
                  <a:schemeClr val="dk1"/>
                </a:solidFill>
              </a:rPr>
              <a:t>awareainrt@rit.edu </a:t>
            </a:r>
            <a:endParaRPr sz="900">
              <a:solidFill>
                <a:schemeClr val="dk1"/>
              </a:solidFill>
            </a:endParaRPr>
          </a:p>
        </p:txBody>
      </p:sp>
      <p:cxnSp>
        <p:nvCxnSpPr>
          <p:cNvPr id="147" name="Google Shape;147;p25"/>
          <p:cNvCxnSpPr/>
          <p:nvPr/>
        </p:nvCxnSpPr>
        <p:spPr>
          <a:xfrm>
            <a:off x="4998525" y="722775"/>
            <a:ext cx="3702000" cy="9300"/>
          </a:xfrm>
          <a:prstGeom prst="straightConnector1">
            <a:avLst/>
          </a:prstGeom>
          <a:noFill/>
          <a:ln cap="flat" cmpd="sng" w="9525">
            <a:solidFill>
              <a:schemeClr val="dk1"/>
            </a:solidFill>
            <a:prstDash val="solid"/>
            <a:miter lim="800000"/>
            <a:headEnd len="sm" w="sm" type="none"/>
            <a:tailEnd len="sm" w="sm" type="none"/>
          </a:ln>
        </p:spPr>
      </p:cxnSp>
      <p:pic>
        <p:nvPicPr>
          <p:cNvPr id="148" name="Google Shape;148;p25"/>
          <p:cNvPicPr preferRelativeResize="0"/>
          <p:nvPr/>
        </p:nvPicPr>
        <p:blipFill>
          <a:blip r:embed="rId6">
            <a:alphaModFix/>
          </a:blip>
          <a:stretch>
            <a:fillRect/>
          </a:stretch>
        </p:blipFill>
        <p:spPr>
          <a:xfrm>
            <a:off x="4953668" y="6086608"/>
            <a:ext cx="627923" cy="631200"/>
          </a:xfrm>
          <a:prstGeom prst="rect">
            <a:avLst/>
          </a:prstGeom>
          <a:noFill/>
          <a:ln>
            <a:noFill/>
          </a:ln>
        </p:spPr>
      </p:pic>
      <p:sp>
        <p:nvSpPr>
          <p:cNvPr id="149" name="Google Shape;149;p25"/>
          <p:cNvSpPr txBox="1"/>
          <p:nvPr/>
        </p:nvSpPr>
        <p:spPr>
          <a:xfrm>
            <a:off x="5694525" y="6074875"/>
            <a:ext cx="3220500" cy="708000"/>
          </a:xfrm>
          <a:prstGeom prst="rect">
            <a:avLst/>
          </a:prstGeom>
          <a:noFill/>
          <a:ln cap="flat" cmpd="sng" w="9525">
            <a:solidFill>
              <a:srgbClr val="F36C21"/>
            </a:solidFill>
            <a:prstDash val="solid"/>
            <a:round/>
            <a:headEnd len="sm" w="sm" type="none"/>
            <a:tailEnd len="sm" w="sm" type="none"/>
          </a:ln>
        </p:spPr>
        <p:txBody>
          <a:bodyPr anchorCtr="0" anchor="t" bIns="45700" lIns="45700" spcFirstLastPara="1" rIns="45700" wrap="square" tIns="45700">
            <a:spAutoFit/>
          </a:bodyPr>
          <a:lstStyle/>
          <a:p>
            <a:pPr indent="0" lvl="0" marL="0" rtl="0" algn="l">
              <a:spcBef>
                <a:spcPts val="0"/>
              </a:spcBef>
              <a:spcAft>
                <a:spcPts val="0"/>
              </a:spcAft>
              <a:buNone/>
            </a:pPr>
            <a:r>
              <a:rPr lang="en" sz="800"/>
              <a:t>This material is based upon work supported by the National Science Foundation under Award No. DGE-2125362. Any opinions, findings, and conclusions or recommendations expressed in this material are those of the author(s) and do not necessarily reflect the views of the National Science Foundation.</a:t>
            </a:r>
            <a:endParaRPr sz="800"/>
          </a:p>
        </p:txBody>
      </p:sp>
      <p:pic>
        <p:nvPicPr>
          <p:cNvPr id="150" name="Google Shape;150;p25"/>
          <p:cNvPicPr preferRelativeResize="0"/>
          <p:nvPr/>
        </p:nvPicPr>
        <p:blipFill>
          <a:blip r:embed="rId7">
            <a:alphaModFix/>
          </a:blip>
          <a:stretch>
            <a:fillRect/>
          </a:stretch>
        </p:blipFill>
        <p:spPr>
          <a:xfrm>
            <a:off x="416337" y="1673758"/>
            <a:ext cx="822960" cy="824400"/>
          </a:xfrm>
          <a:prstGeom prst="rect">
            <a:avLst/>
          </a:prstGeom>
          <a:noFill/>
          <a:ln cap="flat" cmpd="sng" w="9525">
            <a:solidFill>
              <a:schemeClr val="dk1"/>
            </a:solidFill>
            <a:prstDash val="solid"/>
            <a:round/>
            <a:headEnd len="sm" w="sm" type="none"/>
            <a:tailEnd len="sm" w="sm" type="none"/>
          </a:ln>
        </p:spPr>
      </p:pic>
      <p:pic>
        <p:nvPicPr>
          <p:cNvPr id="151" name="Google Shape;151;p25"/>
          <p:cNvPicPr preferRelativeResize="0"/>
          <p:nvPr/>
        </p:nvPicPr>
        <p:blipFill>
          <a:blip r:embed="rId8">
            <a:alphaModFix/>
          </a:blip>
          <a:stretch>
            <a:fillRect/>
          </a:stretch>
        </p:blipFill>
        <p:spPr>
          <a:xfrm>
            <a:off x="416338" y="3153600"/>
            <a:ext cx="822950" cy="822904"/>
          </a:xfrm>
          <a:prstGeom prst="rect">
            <a:avLst/>
          </a:prstGeom>
          <a:noFill/>
          <a:ln cap="flat" cmpd="sng" w="9525">
            <a:solidFill>
              <a:schemeClr val="dk1"/>
            </a:solidFill>
            <a:prstDash val="solid"/>
            <a:round/>
            <a:headEnd len="sm" w="sm" type="none"/>
            <a:tailEnd len="sm" w="sm" type="none"/>
          </a:ln>
        </p:spPr>
      </p:pic>
      <p:pic>
        <p:nvPicPr>
          <p:cNvPr id="152" name="Google Shape;152;p25"/>
          <p:cNvPicPr preferRelativeResize="0"/>
          <p:nvPr/>
        </p:nvPicPr>
        <p:blipFill>
          <a:blip r:embed="rId9">
            <a:alphaModFix/>
          </a:blip>
          <a:stretch>
            <a:fillRect/>
          </a:stretch>
        </p:blipFill>
        <p:spPr>
          <a:xfrm>
            <a:off x="5181231" y="3406107"/>
            <a:ext cx="685800" cy="685800"/>
          </a:xfrm>
          <a:prstGeom prst="rect">
            <a:avLst/>
          </a:prstGeom>
          <a:noFill/>
          <a:ln cap="flat" cmpd="sng" w="9525">
            <a:solidFill>
              <a:schemeClr val="dk1"/>
            </a:solidFill>
            <a:prstDash val="solid"/>
            <a:round/>
            <a:headEnd len="sm" w="sm" type="none"/>
            <a:tailEnd len="sm" w="sm" type="none"/>
          </a:ln>
        </p:spPr>
      </p:pic>
      <p:pic>
        <p:nvPicPr>
          <p:cNvPr id="153" name="Google Shape;153;p25"/>
          <p:cNvPicPr preferRelativeResize="0"/>
          <p:nvPr/>
        </p:nvPicPr>
        <p:blipFill>
          <a:blip r:embed="rId7">
            <a:alphaModFix/>
          </a:blip>
          <a:stretch>
            <a:fillRect/>
          </a:stretch>
        </p:blipFill>
        <p:spPr>
          <a:xfrm>
            <a:off x="6873618" y="3406107"/>
            <a:ext cx="685800" cy="685800"/>
          </a:xfrm>
          <a:prstGeom prst="rect">
            <a:avLst/>
          </a:prstGeom>
          <a:noFill/>
          <a:ln cap="flat" cmpd="sng" w="9525">
            <a:solidFill>
              <a:schemeClr val="dk1"/>
            </a:solidFill>
            <a:prstDash val="solid"/>
            <a:round/>
            <a:headEnd len="sm" w="sm" type="none"/>
            <a:tailEnd len="sm" w="sm" type="none"/>
          </a:ln>
        </p:spPr>
      </p:pic>
      <p:pic>
        <p:nvPicPr>
          <p:cNvPr id="154" name="Google Shape;154;p25"/>
          <p:cNvPicPr preferRelativeResize="0"/>
          <p:nvPr/>
        </p:nvPicPr>
        <p:blipFill rotWithShape="1">
          <a:blip r:embed="rId10">
            <a:alphaModFix/>
          </a:blip>
          <a:srcRect b="35554" l="14163" r="0" t="0"/>
          <a:stretch/>
        </p:blipFill>
        <p:spPr>
          <a:xfrm>
            <a:off x="7729478" y="3417697"/>
            <a:ext cx="685800" cy="685799"/>
          </a:xfrm>
          <a:prstGeom prst="rect">
            <a:avLst/>
          </a:prstGeom>
          <a:noFill/>
          <a:ln cap="flat" cmpd="sng" w="9525">
            <a:solidFill>
              <a:schemeClr val="dk1"/>
            </a:solidFill>
            <a:prstDash val="solid"/>
            <a:round/>
            <a:headEnd len="sm" w="sm" type="none"/>
            <a:tailEnd len="sm" w="sm" type="none"/>
          </a:ln>
        </p:spPr>
      </p:pic>
      <p:pic>
        <p:nvPicPr>
          <p:cNvPr id="155" name="Google Shape;155;p25"/>
          <p:cNvPicPr preferRelativeResize="0"/>
          <p:nvPr/>
        </p:nvPicPr>
        <p:blipFill>
          <a:blip r:embed="rId4">
            <a:alphaModFix/>
          </a:blip>
          <a:stretch>
            <a:fillRect/>
          </a:stretch>
        </p:blipFill>
        <p:spPr>
          <a:xfrm>
            <a:off x="416352" y="5306573"/>
            <a:ext cx="914400" cy="9144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blip>
          <a:stretch>
            <a:fillRect/>
          </a:stretch>
        </p:blipFill>
        <p:spPr>
          <a:xfrm>
            <a:off x="0" y="0"/>
            <a:ext cx="1573585" cy="1558858"/>
          </a:xfrm>
          <a:prstGeom prst="rect">
            <a:avLst/>
          </a:prstGeom>
          <a:noFill/>
          <a:ln cap="flat" cmpd="sng" w="9525">
            <a:solidFill>
              <a:schemeClr val="lt1"/>
            </a:solidFill>
            <a:prstDash val="solid"/>
            <a:round/>
            <a:headEnd len="sm" w="sm" type="none"/>
            <a:tailEnd len="sm" w="sm" type="none"/>
          </a:ln>
        </p:spPr>
      </p:pic>
      <p:sp>
        <p:nvSpPr>
          <p:cNvPr id="161" name="Google Shape;161;p26"/>
          <p:cNvSpPr/>
          <p:nvPr/>
        </p:nvSpPr>
        <p:spPr>
          <a:xfrm>
            <a:off x="2826235" y="625875"/>
            <a:ext cx="4986000" cy="878932"/>
          </a:xfrm>
          <a:prstGeom prst="rect">
            <a:avLst/>
          </a:prstGeom>
          <a:solidFill>
            <a:schemeClr val="lt1"/>
          </a:solidFill>
          <a:ln cap="flat" cmpd="sng" w="9525">
            <a:solidFill>
              <a:srgbClr val="F769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0000"/>
              </a:lnSpc>
              <a:spcBef>
                <a:spcPts val="0"/>
              </a:spcBef>
              <a:spcAft>
                <a:spcPts val="0"/>
              </a:spcAft>
              <a:buNone/>
            </a:pPr>
            <a:r>
              <a:rPr b="1" lang="en" sz="1750">
                <a:solidFill>
                  <a:schemeClr val="dk1"/>
                </a:solidFill>
                <a:latin typeface="Linux Biolinum O"/>
                <a:ea typeface="Linux Biolinum O"/>
                <a:cs typeface="Linux Biolinum O"/>
                <a:sym typeface="Linux Biolinum O"/>
              </a:rPr>
              <a:t>From Autonomy to Synergy: Envisioning Next Generation Human-AI Partnerships</a:t>
            </a:r>
            <a:endParaRPr b="1" sz="1750">
              <a:solidFill>
                <a:schemeClr val="dk1"/>
              </a:solidFill>
              <a:latin typeface="Linux Biolinum O"/>
              <a:ea typeface="Linux Biolinum O"/>
              <a:cs typeface="Linux Biolinum O"/>
              <a:sym typeface="Linux Biolinum O"/>
            </a:endParaRPr>
          </a:p>
        </p:txBody>
      </p:sp>
      <p:pic>
        <p:nvPicPr>
          <p:cNvPr id="162" name="Google Shape;162;p26"/>
          <p:cNvPicPr preferRelativeResize="0"/>
          <p:nvPr/>
        </p:nvPicPr>
        <p:blipFill rotWithShape="1">
          <a:blip r:embed="rId4">
            <a:alphaModFix/>
          </a:blip>
          <a:srcRect b="22342" l="7557" r="9123" t="5093"/>
          <a:stretch/>
        </p:blipFill>
        <p:spPr>
          <a:xfrm>
            <a:off x="2826221" y="4314153"/>
            <a:ext cx="2302237" cy="1626666"/>
          </a:xfrm>
          <a:prstGeom prst="rect">
            <a:avLst/>
          </a:prstGeom>
          <a:noFill/>
          <a:ln>
            <a:noFill/>
          </a:ln>
        </p:spPr>
      </p:pic>
      <p:sp>
        <p:nvSpPr>
          <p:cNvPr id="163" name="Google Shape;163;p26"/>
          <p:cNvSpPr/>
          <p:nvPr/>
        </p:nvSpPr>
        <p:spPr>
          <a:xfrm>
            <a:off x="183824" y="99869"/>
            <a:ext cx="8788800" cy="6624900"/>
          </a:xfrm>
          <a:prstGeom prst="roundRect">
            <a:avLst>
              <a:gd fmla="val 3399" name="adj"/>
            </a:avLst>
          </a:prstGeom>
          <a:solidFill>
            <a:schemeClr val="lt1"/>
          </a:solidFill>
          <a:ln cap="flat" cmpd="sng" w="228600">
            <a:solidFill>
              <a:srgbClr val="F769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6"/>
          <p:cNvPicPr preferRelativeResize="0"/>
          <p:nvPr/>
        </p:nvPicPr>
        <p:blipFill>
          <a:blip r:embed="rId3">
            <a:alphaModFix/>
          </a:blip>
          <a:stretch>
            <a:fillRect/>
          </a:stretch>
        </p:blipFill>
        <p:spPr>
          <a:xfrm>
            <a:off x="0" y="0"/>
            <a:ext cx="1573586" cy="1558858"/>
          </a:xfrm>
          <a:prstGeom prst="rect">
            <a:avLst/>
          </a:prstGeom>
          <a:noFill/>
          <a:ln cap="flat" cmpd="sng" w="9525">
            <a:solidFill>
              <a:schemeClr val="lt1"/>
            </a:solidFill>
            <a:prstDash val="solid"/>
            <a:round/>
            <a:headEnd len="sm" w="sm" type="none"/>
            <a:tailEnd len="sm" w="sm" type="none"/>
          </a:ln>
        </p:spPr>
      </p:pic>
      <p:sp>
        <p:nvSpPr>
          <p:cNvPr id="165" name="Google Shape;165;p26"/>
          <p:cNvSpPr/>
          <p:nvPr/>
        </p:nvSpPr>
        <p:spPr>
          <a:xfrm>
            <a:off x="673825" y="1558850"/>
            <a:ext cx="2059500" cy="1221300"/>
          </a:xfrm>
          <a:prstGeom prst="rect">
            <a:avLst/>
          </a:prstGeom>
          <a:solidFill>
            <a:schemeClr val="lt1"/>
          </a:solidFill>
          <a:ln cap="flat" cmpd="sng" w="9525">
            <a:solidFill>
              <a:srgbClr val="F769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2250">
              <a:solidFill>
                <a:schemeClr val="dk1"/>
              </a:solidFill>
              <a:latin typeface="Linux Biolinum O"/>
              <a:ea typeface="Linux Biolinum O"/>
              <a:cs typeface="Linux Biolinum O"/>
              <a:sym typeface="Linux Biolinum O"/>
            </a:endParaRPr>
          </a:p>
          <a:p>
            <a:pPr indent="0" lvl="0" marL="0" rtl="0" algn="ctr">
              <a:spcBef>
                <a:spcPts val="0"/>
              </a:spcBef>
              <a:spcAft>
                <a:spcPts val="0"/>
              </a:spcAft>
              <a:buClr>
                <a:schemeClr val="dk1"/>
              </a:buClr>
              <a:buSzPts val="1100"/>
              <a:buFont typeface="Arial"/>
              <a:buNone/>
            </a:pPr>
            <a:r>
              <a:rPr b="1" lang="en" sz="1500">
                <a:solidFill>
                  <a:schemeClr val="dk1"/>
                </a:solidFill>
                <a:latin typeface="Calibri"/>
                <a:ea typeface="Calibri"/>
                <a:cs typeface="Calibri"/>
                <a:sym typeface="Calibri"/>
              </a:rPr>
              <a:t>Wednesday August 23 at 4:00 p.m. ET </a:t>
            </a:r>
            <a:br>
              <a:rPr b="1" lang="en" sz="1500">
                <a:solidFill>
                  <a:schemeClr val="dk1"/>
                </a:solidFill>
                <a:latin typeface="Calibri"/>
                <a:ea typeface="Calibri"/>
                <a:cs typeface="Calibri"/>
                <a:sym typeface="Calibri"/>
              </a:rPr>
            </a:br>
            <a:r>
              <a:rPr b="1" lang="en" sz="1500">
                <a:solidFill>
                  <a:schemeClr val="dk1"/>
                </a:solidFill>
                <a:latin typeface="Calibri"/>
                <a:ea typeface="Calibri"/>
                <a:cs typeface="Calibri"/>
                <a:sym typeface="Calibri"/>
              </a:rPr>
              <a:t>in CYB 070 1710-1730</a:t>
            </a:r>
            <a:endParaRPr b="1" sz="2450">
              <a:solidFill>
                <a:schemeClr val="dk1"/>
              </a:solidFill>
              <a:latin typeface="Linux Biolinum O"/>
              <a:ea typeface="Linux Biolinum O"/>
              <a:cs typeface="Linux Biolinum O"/>
              <a:sym typeface="Linux Biolinum O"/>
            </a:endParaRPr>
          </a:p>
          <a:p>
            <a:pPr indent="0" lvl="0" marL="0" rtl="0" algn="ctr">
              <a:lnSpc>
                <a:spcPct val="100000"/>
              </a:lnSpc>
              <a:spcBef>
                <a:spcPts val="0"/>
              </a:spcBef>
              <a:spcAft>
                <a:spcPts val="0"/>
              </a:spcAft>
              <a:buNone/>
            </a:pPr>
            <a:r>
              <a:t/>
            </a:r>
            <a:endParaRPr sz="1750">
              <a:solidFill>
                <a:schemeClr val="dk1"/>
              </a:solidFill>
              <a:latin typeface="Linux Biolinum O"/>
              <a:ea typeface="Linux Biolinum O"/>
              <a:cs typeface="Linux Biolinum O"/>
              <a:sym typeface="Linux Biolinum O"/>
            </a:endParaRPr>
          </a:p>
        </p:txBody>
      </p:sp>
      <p:sp>
        <p:nvSpPr>
          <p:cNvPr id="166" name="Google Shape;166;p26"/>
          <p:cNvSpPr txBox="1"/>
          <p:nvPr/>
        </p:nvSpPr>
        <p:spPr>
          <a:xfrm>
            <a:off x="415800" y="939608"/>
            <a:ext cx="8312400" cy="56520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0"/>
              </a:spcBef>
              <a:spcAft>
                <a:spcPts val="0"/>
              </a:spcAft>
              <a:buClr>
                <a:schemeClr val="dk1"/>
              </a:buClr>
              <a:buSzPts val="1100"/>
              <a:buFont typeface="Arial"/>
              <a:buNone/>
            </a:pPr>
            <a:r>
              <a:t/>
            </a:r>
            <a:endParaRPr b="1" sz="1600">
              <a:solidFill>
                <a:schemeClr val="dk1"/>
              </a:solidFill>
            </a:endParaRPr>
          </a:p>
          <a:p>
            <a:pPr indent="0" lvl="0" marL="0" rtl="0" algn="ctr">
              <a:lnSpc>
                <a:spcPct val="110000"/>
              </a:lnSpc>
              <a:spcBef>
                <a:spcPts val="0"/>
              </a:spcBef>
              <a:spcAft>
                <a:spcPts val="0"/>
              </a:spcAft>
              <a:buClr>
                <a:schemeClr val="dk1"/>
              </a:buClr>
              <a:buSzPts val="1100"/>
              <a:buFont typeface="Arial"/>
              <a:buNone/>
            </a:pPr>
            <a:br>
              <a:rPr b="1" lang="en" sz="1600">
                <a:solidFill>
                  <a:schemeClr val="dk1"/>
                </a:solidFill>
              </a:rPr>
            </a:br>
            <a:r>
              <a:rPr b="1" lang="en" sz="1600">
                <a:solidFill>
                  <a:schemeClr val="dk1"/>
                </a:solidFill>
              </a:rPr>
              <a:t>Chris Callison-Burch</a:t>
            </a:r>
            <a:endParaRPr b="1" sz="1600">
              <a:solidFill>
                <a:schemeClr val="dk1"/>
              </a:solidFill>
            </a:endParaRPr>
          </a:p>
          <a:p>
            <a:pPr indent="0" lvl="0" marL="0" rtl="0" algn="ctr">
              <a:lnSpc>
                <a:spcPct val="110000"/>
              </a:lnSpc>
              <a:spcBef>
                <a:spcPts val="0"/>
              </a:spcBef>
              <a:spcAft>
                <a:spcPts val="0"/>
              </a:spcAft>
              <a:buClr>
                <a:schemeClr val="dk1"/>
              </a:buClr>
              <a:buSzPts val="1100"/>
              <a:buFont typeface="Arial"/>
              <a:buNone/>
            </a:pPr>
            <a:r>
              <a:rPr b="1" lang="en" sz="1200">
                <a:solidFill>
                  <a:schemeClr val="dk1"/>
                </a:solidFill>
              </a:rPr>
              <a:t>University of Pennsylvania</a:t>
            </a:r>
            <a:endParaRPr b="1">
              <a:solidFill>
                <a:schemeClr val="dk1"/>
              </a:solidFill>
            </a:endParaRPr>
          </a:p>
          <a:p>
            <a:pPr indent="0" lvl="0" marL="0" rtl="0" algn="ctr">
              <a:lnSpc>
                <a:spcPct val="110000"/>
              </a:lnSpc>
              <a:spcBef>
                <a:spcPts val="0"/>
              </a:spcBef>
              <a:spcAft>
                <a:spcPts val="0"/>
              </a:spcAft>
              <a:buClr>
                <a:schemeClr val="dk1"/>
              </a:buClr>
              <a:buSzPts val="1100"/>
              <a:buFont typeface="Arial"/>
              <a:buNone/>
            </a:pPr>
            <a:r>
              <a:rPr b="1" lang="en" sz="1200">
                <a:solidFill>
                  <a:schemeClr val="dk1"/>
                </a:solidFill>
              </a:rPr>
              <a:t>Philadelphia</a:t>
            </a:r>
            <a:r>
              <a:rPr b="1" lang="en" sz="1200">
                <a:solidFill>
                  <a:schemeClr val="dk1"/>
                </a:solidFill>
              </a:rPr>
              <a:t>, PA, USA</a:t>
            </a:r>
            <a:endParaRPr b="1" sz="1200">
              <a:solidFill>
                <a:schemeClr val="dk1"/>
              </a:solidFill>
            </a:endParaRPr>
          </a:p>
          <a:p>
            <a:pPr indent="0" lvl="0" marL="0" rtl="0" algn="ctr">
              <a:lnSpc>
                <a:spcPct val="110000"/>
              </a:lnSpc>
              <a:spcBef>
                <a:spcPts val="0"/>
              </a:spcBef>
              <a:spcAft>
                <a:spcPts val="0"/>
              </a:spcAft>
              <a:buClr>
                <a:schemeClr val="dk1"/>
              </a:buClr>
              <a:buSzPts val="1100"/>
              <a:buFont typeface="Arial"/>
              <a:buNone/>
            </a:pPr>
            <a:r>
              <a:rPr b="1" lang="en" sz="1200" u="sng">
                <a:solidFill>
                  <a:schemeClr val="hlink"/>
                </a:solidFill>
                <a:hlinkClick r:id="rId5"/>
              </a:rPr>
              <a:t>ccb@upenn.edu</a:t>
            </a:r>
            <a:br>
              <a:rPr b="1" lang="en" sz="1200">
                <a:solidFill>
                  <a:schemeClr val="dk1"/>
                </a:solidFill>
              </a:rPr>
            </a:br>
            <a:endParaRPr b="1" sz="1250" cap="small">
              <a:solidFill>
                <a:schemeClr val="dk1"/>
              </a:solidFill>
            </a:endParaRPr>
          </a:p>
          <a:p>
            <a:pPr indent="0" lvl="0" marL="0" marR="0" rtl="0" algn="just">
              <a:lnSpc>
                <a:spcPct val="110000"/>
              </a:lnSpc>
              <a:spcBef>
                <a:spcPts val="0"/>
              </a:spcBef>
              <a:spcAft>
                <a:spcPts val="0"/>
              </a:spcAft>
              <a:buClr>
                <a:schemeClr val="dk1"/>
              </a:buClr>
              <a:buSzPts val="1100"/>
              <a:buFont typeface="Arial"/>
              <a:buNone/>
            </a:pPr>
            <a:br>
              <a:rPr b="1" lang="en" sz="1250" cap="small">
                <a:solidFill>
                  <a:schemeClr val="dk1"/>
                </a:solidFill>
              </a:rPr>
            </a:br>
            <a:endParaRPr b="1" sz="1250" cap="small">
              <a:solidFill>
                <a:schemeClr val="dk1"/>
              </a:solidFill>
            </a:endParaRPr>
          </a:p>
          <a:p>
            <a:pPr indent="0" lvl="0" marL="0" marR="0" rtl="0" algn="just">
              <a:lnSpc>
                <a:spcPct val="110000"/>
              </a:lnSpc>
              <a:spcBef>
                <a:spcPts val="0"/>
              </a:spcBef>
              <a:spcAft>
                <a:spcPts val="0"/>
              </a:spcAft>
              <a:buClr>
                <a:schemeClr val="dk1"/>
              </a:buClr>
              <a:buSzPts val="1100"/>
              <a:buFont typeface="Arial"/>
              <a:buNone/>
            </a:pPr>
            <a:r>
              <a:rPr b="1" lang="en" sz="1250" cap="small">
                <a:solidFill>
                  <a:schemeClr val="dk1"/>
                </a:solidFill>
              </a:rPr>
              <a:t>ABSTRACT: </a:t>
            </a:r>
            <a:r>
              <a:rPr lang="en" sz="1200">
                <a:solidFill>
                  <a:schemeClr val="accent2"/>
                </a:solidFill>
              </a:rPr>
              <a:t>This presentation discusses research on using large language models (LLMs) to build explainable classifiers. It will show off work from my PhD students and collaborators on several recent research directions:</a:t>
            </a:r>
            <a:endParaRPr sz="1200">
              <a:solidFill>
                <a:schemeClr val="accent2"/>
              </a:solidFill>
            </a:endParaRPr>
          </a:p>
          <a:p>
            <a:pPr indent="-304800" lvl="0" marL="457200" marR="0" rtl="0" algn="l">
              <a:lnSpc>
                <a:spcPct val="110000"/>
              </a:lnSpc>
              <a:spcBef>
                <a:spcPts val="0"/>
              </a:spcBef>
              <a:spcAft>
                <a:spcPts val="0"/>
              </a:spcAft>
              <a:buClr>
                <a:schemeClr val="accent2"/>
              </a:buClr>
              <a:buSzPts val="1200"/>
              <a:buChar char="●"/>
            </a:pPr>
            <a:r>
              <a:rPr lang="en" sz="1200">
                <a:solidFill>
                  <a:schemeClr val="accent2"/>
                </a:solidFill>
              </a:rPr>
              <a:t>Image classification with explainable features  (</a:t>
            </a:r>
            <a:r>
              <a:rPr lang="en" sz="1200">
                <a:solidFill>
                  <a:schemeClr val="accent2"/>
                </a:solidFill>
                <a:uFill>
                  <a:noFill/>
                </a:uFill>
                <a:hlinkClick r:id="rId6">
                  <a:extLst>
                    <a:ext uri="{A12FA001-AC4F-418D-AE19-62706E023703}">
                      <ahyp:hlinkClr val="tx"/>
                    </a:ext>
                  </a:extLst>
                </a:hlinkClick>
              </a:rPr>
              <a:t>arxiv.org/abs/2211.11158</a:t>
            </a:r>
            <a:r>
              <a:rPr lang="en" sz="1200">
                <a:solidFill>
                  <a:schemeClr val="accent2"/>
                </a:solidFill>
              </a:rPr>
              <a:t>)</a:t>
            </a:r>
            <a:endParaRPr sz="1200">
              <a:solidFill>
                <a:schemeClr val="accent2"/>
              </a:solidFill>
            </a:endParaRPr>
          </a:p>
          <a:p>
            <a:pPr indent="-304800" lvl="0" marL="457200" marR="0" rtl="0" algn="l">
              <a:lnSpc>
                <a:spcPct val="110000"/>
              </a:lnSpc>
              <a:spcBef>
                <a:spcPts val="0"/>
              </a:spcBef>
              <a:spcAft>
                <a:spcPts val="0"/>
              </a:spcAft>
              <a:buClr>
                <a:schemeClr val="accent2"/>
              </a:buClr>
              <a:buSzPts val="1200"/>
              <a:buChar char="●"/>
            </a:pPr>
            <a:r>
              <a:rPr lang="en" sz="1200">
                <a:solidFill>
                  <a:schemeClr val="accent2"/>
                </a:solidFill>
              </a:rPr>
              <a:t>Text classification with explainable features (work in progress) </a:t>
            </a:r>
            <a:endParaRPr sz="1200">
              <a:solidFill>
                <a:schemeClr val="accent2"/>
              </a:solidFill>
            </a:endParaRPr>
          </a:p>
          <a:p>
            <a:pPr indent="-304800" lvl="0" marL="457200" marR="0" rtl="0" algn="l">
              <a:lnSpc>
                <a:spcPct val="110000"/>
              </a:lnSpc>
              <a:spcBef>
                <a:spcPts val="0"/>
              </a:spcBef>
              <a:spcAft>
                <a:spcPts val="0"/>
              </a:spcAft>
              <a:buClr>
                <a:schemeClr val="accent2"/>
              </a:buClr>
              <a:buSzPts val="1200"/>
              <a:buChar char="●"/>
            </a:pPr>
            <a:r>
              <a:rPr lang="en" sz="1200">
                <a:solidFill>
                  <a:schemeClr val="accent2"/>
                </a:solidFill>
              </a:rPr>
              <a:t>The importance of faithfulness in explanations (</a:t>
            </a:r>
            <a:r>
              <a:rPr lang="en" sz="1200">
                <a:solidFill>
                  <a:schemeClr val="accent2"/>
                </a:solidFill>
                <a:uFill>
                  <a:noFill/>
                </a:uFill>
                <a:hlinkClick r:id="rId7">
                  <a:extLst>
                    <a:ext uri="{A12FA001-AC4F-418D-AE19-62706E023703}">
                      <ahyp:hlinkClr val="tx"/>
                    </a:ext>
                  </a:extLst>
                </a:hlinkClick>
              </a:rPr>
              <a:t>arxiv.org/abs/2209.11326</a:t>
            </a:r>
            <a:r>
              <a:rPr lang="en" sz="1200">
                <a:solidFill>
                  <a:schemeClr val="accent2"/>
                </a:solidFill>
              </a:rPr>
              <a:t>)</a:t>
            </a:r>
            <a:endParaRPr sz="1200">
              <a:solidFill>
                <a:schemeClr val="accent2"/>
              </a:solidFill>
            </a:endParaRPr>
          </a:p>
          <a:p>
            <a:pPr indent="-304800" lvl="0" marL="457200" marR="0" rtl="0" algn="l">
              <a:lnSpc>
                <a:spcPct val="110000"/>
              </a:lnSpc>
              <a:spcBef>
                <a:spcPts val="0"/>
              </a:spcBef>
              <a:spcAft>
                <a:spcPts val="0"/>
              </a:spcAft>
              <a:buClr>
                <a:schemeClr val="accent2"/>
              </a:buClr>
              <a:buSzPts val="1200"/>
              <a:buChar char="●"/>
            </a:pPr>
            <a:r>
              <a:rPr lang="en" sz="1200">
                <a:solidFill>
                  <a:schemeClr val="accent2"/>
                </a:solidFill>
              </a:rPr>
              <a:t>A faithful "chain of thought" LLM reasoner that produces code in its explanations (</a:t>
            </a:r>
            <a:r>
              <a:rPr lang="en" sz="1200">
                <a:solidFill>
                  <a:schemeClr val="accent2"/>
                </a:solidFill>
                <a:uFill>
                  <a:noFill/>
                </a:uFill>
                <a:hlinkClick r:id="rId8">
                  <a:extLst>
                    <a:ext uri="{A12FA001-AC4F-418D-AE19-62706E023703}">
                      <ahyp:hlinkClr val="tx"/>
                    </a:ext>
                  </a:extLst>
                </a:hlinkClick>
              </a:rPr>
              <a:t>arxiv.org/abs/2301.13379</a:t>
            </a:r>
            <a:r>
              <a:rPr lang="en" sz="1200">
                <a:solidFill>
                  <a:schemeClr val="accent2"/>
                </a:solidFill>
              </a:rPr>
              <a:t>)</a:t>
            </a:r>
            <a:endParaRPr sz="800">
              <a:solidFill>
                <a:schemeClr val="accent2"/>
              </a:solidFill>
              <a:latin typeface="Calibri"/>
              <a:ea typeface="Calibri"/>
              <a:cs typeface="Calibri"/>
              <a:sym typeface="Calibri"/>
            </a:endParaRPr>
          </a:p>
          <a:p>
            <a:pPr indent="0" lvl="0" marL="0" marR="0" rtl="0" algn="just">
              <a:lnSpc>
                <a:spcPct val="110000"/>
              </a:lnSpc>
              <a:spcBef>
                <a:spcPts val="0"/>
              </a:spcBef>
              <a:spcAft>
                <a:spcPts val="0"/>
              </a:spcAft>
              <a:buClr>
                <a:schemeClr val="dk1"/>
              </a:buClr>
              <a:buSzPts val="1100"/>
              <a:buFont typeface="Arial"/>
              <a:buNone/>
            </a:pPr>
            <a:r>
              <a:rPr lang="en" sz="1000">
                <a:solidFill>
                  <a:schemeClr val="accent2"/>
                </a:solidFill>
              </a:rPr>
              <a:t>The talk will cover joint work with: Adam Stein, Ajay Patel, Ansh Kothary, Artemis Panagopoulou, Daniel Jin, Delip Rao, Eric Wong, Harry Li Zhang, Kathleen McKeown, Marianna Apidianaki, Mark Yatskar, Shenghao Zhou, Shreya Havaldar, Veronica Qing Lyu, Yue Yang, and others.</a:t>
            </a:r>
            <a:endParaRPr sz="600">
              <a:solidFill>
                <a:schemeClr val="accent2"/>
              </a:solidFill>
              <a:latin typeface="Calibri"/>
              <a:ea typeface="Calibri"/>
              <a:cs typeface="Calibri"/>
              <a:sym typeface="Calibri"/>
            </a:endParaRPr>
          </a:p>
          <a:p>
            <a:pPr indent="0" lvl="0" marL="0" rtl="0" algn="just">
              <a:lnSpc>
                <a:spcPct val="110000"/>
              </a:lnSpc>
              <a:spcBef>
                <a:spcPts val="0"/>
              </a:spcBef>
              <a:spcAft>
                <a:spcPts val="0"/>
              </a:spcAft>
              <a:buClr>
                <a:schemeClr val="dk1"/>
              </a:buClr>
              <a:buSzPts val="1100"/>
              <a:buFont typeface="Arial"/>
              <a:buNone/>
            </a:pPr>
            <a:br>
              <a:rPr b="1" lang="en" sz="1350" cap="small">
                <a:solidFill>
                  <a:schemeClr val="dk1"/>
                </a:solidFill>
              </a:rPr>
            </a:br>
            <a:r>
              <a:rPr b="1" lang="en" sz="1250" cap="small">
                <a:solidFill>
                  <a:schemeClr val="dk1"/>
                </a:solidFill>
              </a:rPr>
              <a:t>BIO:</a:t>
            </a:r>
            <a:r>
              <a:rPr lang="en" sz="1250">
                <a:solidFill>
                  <a:schemeClr val="dk1"/>
                </a:solidFill>
              </a:rPr>
              <a:t> </a:t>
            </a:r>
            <a:r>
              <a:rPr lang="en" sz="1200">
                <a:solidFill>
                  <a:schemeClr val="accent2"/>
                </a:solidFill>
              </a:rPr>
              <a:t>Chris Callison-Burch is an associate professor of Computer and Information Science at the University of Pennsylvania. His course on Artificial Intelligence has one of the highest enrollments at the university with 500 students taking the class each Fall. He is best known for his research into statistical machine translation, paraphrasing and crowdsourcing. His current research is focused on applications of large language models to long-standing challenge problems in artificial intelligence. His PhD students joke that now whenever they ask him anything his first response is “Have you tried GPT for that?” Prof Callison-Burch has more than 100 publications, which have been cited over 20,000 times. He is a Sloan Research Fellow, and he has received faculty research awards from Google, Microsoft, Amazon, Facebook, and Roblox, in addition to funding from DARPA, IARPA, and the NSF.</a:t>
            </a:r>
            <a:endParaRPr sz="1350"/>
          </a:p>
        </p:txBody>
      </p:sp>
      <p:sp>
        <p:nvSpPr>
          <p:cNvPr id="167" name="Google Shape;167;p26"/>
          <p:cNvSpPr/>
          <p:nvPr/>
        </p:nvSpPr>
        <p:spPr>
          <a:xfrm>
            <a:off x="2337035" y="366748"/>
            <a:ext cx="4986000" cy="953700"/>
          </a:xfrm>
          <a:prstGeom prst="rect">
            <a:avLst/>
          </a:prstGeom>
          <a:solidFill>
            <a:schemeClr val="lt1"/>
          </a:solidFill>
          <a:ln cap="flat" cmpd="sng" w="9525">
            <a:solidFill>
              <a:srgbClr val="F769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Linux Biolinum O"/>
                <a:ea typeface="Linux Biolinum O"/>
                <a:cs typeface="Linux Biolinum O"/>
                <a:sym typeface="Linux Biolinum O"/>
              </a:rPr>
              <a:t>Using Large Language Models </a:t>
            </a:r>
            <a:br>
              <a:rPr b="1" lang="en" sz="2000">
                <a:solidFill>
                  <a:schemeClr val="dk1"/>
                </a:solidFill>
                <a:latin typeface="Linux Biolinum O"/>
                <a:ea typeface="Linux Biolinum O"/>
                <a:cs typeface="Linux Biolinum O"/>
                <a:sym typeface="Linux Biolinum O"/>
              </a:rPr>
            </a:br>
            <a:r>
              <a:rPr b="1" lang="en" sz="2000">
                <a:solidFill>
                  <a:schemeClr val="dk1"/>
                </a:solidFill>
                <a:latin typeface="Linux Biolinum O"/>
                <a:ea typeface="Linux Biolinum O"/>
                <a:cs typeface="Linux Biolinum O"/>
                <a:sym typeface="Linux Biolinum O"/>
              </a:rPr>
              <a:t>to Build Explainable Classifiers</a:t>
            </a:r>
            <a:endParaRPr b="1" sz="2000">
              <a:solidFill>
                <a:schemeClr val="dk1"/>
              </a:solidFill>
              <a:latin typeface="Linux Biolinum O"/>
              <a:ea typeface="Linux Biolinum O"/>
              <a:cs typeface="Linux Biolinum O"/>
              <a:sym typeface="Linux Biolinum O"/>
            </a:endParaRPr>
          </a:p>
        </p:txBody>
      </p:sp>
      <p:pic>
        <p:nvPicPr>
          <p:cNvPr id="168" name="Google Shape;168;p26"/>
          <p:cNvPicPr preferRelativeResize="0"/>
          <p:nvPr/>
        </p:nvPicPr>
        <p:blipFill rotWithShape="1">
          <a:blip r:embed="rId9">
            <a:alphaModFix/>
          </a:blip>
          <a:srcRect b="0" l="15330" r="10143" t="0"/>
          <a:stretch/>
        </p:blipFill>
        <p:spPr>
          <a:xfrm>
            <a:off x="6664057" y="1435748"/>
            <a:ext cx="2059501" cy="1554457"/>
          </a:xfrm>
          <a:prstGeom prst="rect">
            <a:avLst/>
          </a:prstGeom>
          <a:noFill/>
          <a:ln cap="flat" cmpd="sng" w="9525">
            <a:solidFill>
              <a:srgbClr val="F7690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7"/>
          <p:cNvPicPr preferRelativeResize="0"/>
          <p:nvPr/>
        </p:nvPicPr>
        <p:blipFill>
          <a:blip r:embed="rId3">
            <a:alphaModFix/>
          </a:blip>
          <a:stretch>
            <a:fillRect/>
          </a:stretch>
        </p:blipFill>
        <p:spPr>
          <a:xfrm>
            <a:off x="0" y="0"/>
            <a:ext cx="1573586" cy="1558858"/>
          </a:xfrm>
          <a:prstGeom prst="rect">
            <a:avLst/>
          </a:prstGeom>
          <a:noFill/>
          <a:ln cap="flat" cmpd="sng" w="9525">
            <a:solidFill>
              <a:schemeClr val="lt1"/>
            </a:solidFill>
            <a:prstDash val="solid"/>
            <a:round/>
            <a:headEnd len="sm" w="sm" type="none"/>
            <a:tailEnd len="sm" w="sm" type="none"/>
          </a:ln>
        </p:spPr>
      </p:pic>
      <p:sp>
        <p:nvSpPr>
          <p:cNvPr id="174" name="Google Shape;174;p27"/>
          <p:cNvSpPr/>
          <p:nvPr/>
        </p:nvSpPr>
        <p:spPr>
          <a:xfrm>
            <a:off x="2826235" y="625875"/>
            <a:ext cx="4986000" cy="879000"/>
          </a:xfrm>
          <a:prstGeom prst="rect">
            <a:avLst/>
          </a:prstGeom>
          <a:solidFill>
            <a:schemeClr val="lt1"/>
          </a:solidFill>
          <a:ln cap="flat" cmpd="sng" w="9525">
            <a:solidFill>
              <a:srgbClr val="F769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0000"/>
              </a:lnSpc>
              <a:spcBef>
                <a:spcPts val="0"/>
              </a:spcBef>
              <a:spcAft>
                <a:spcPts val="0"/>
              </a:spcAft>
              <a:buNone/>
            </a:pPr>
            <a:r>
              <a:rPr b="1" lang="en" sz="1750">
                <a:solidFill>
                  <a:schemeClr val="dk1"/>
                </a:solidFill>
                <a:latin typeface="Linux Biolinum O"/>
                <a:ea typeface="Linux Biolinum O"/>
                <a:cs typeface="Linux Biolinum O"/>
                <a:sym typeface="Linux Biolinum O"/>
              </a:rPr>
              <a:t>From Autonomy to Synergy: Envisioning Next Generation Human-AI Partnerships</a:t>
            </a:r>
            <a:endParaRPr b="1" sz="1750">
              <a:solidFill>
                <a:schemeClr val="dk1"/>
              </a:solidFill>
              <a:latin typeface="Linux Biolinum O"/>
              <a:ea typeface="Linux Biolinum O"/>
              <a:cs typeface="Linux Biolinum O"/>
              <a:sym typeface="Linux Biolinum O"/>
            </a:endParaRPr>
          </a:p>
        </p:txBody>
      </p:sp>
      <p:pic>
        <p:nvPicPr>
          <p:cNvPr id="175" name="Google Shape;175;p27"/>
          <p:cNvPicPr preferRelativeResize="0"/>
          <p:nvPr/>
        </p:nvPicPr>
        <p:blipFill rotWithShape="1">
          <a:blip r:embed="rId4">
            <a:alphaModFix/>
          </a:blip>
          <a:srcRect b="22342" l="7557" r="9123" t="5093"/>
          <a:stretch/>
        </p:blipFill>
        <p:spPr>
          <a:xfrm>
            <a:off x="2826221" y="4314153"/>
            <a:ext cx="2302235" cy="1626665"/>
          </a:xfrm>
          <a:prstGeom prst="rect">
            <a:avLst/>
          </a:prstGeom>
          <a:noFill/>
          <a:ln>
            <a:noFill/>
          </a:ln>
        </p:spPr>
      </p:pic>
      <p:sp>
        <p:nvSpPr>
          <p:cNvPr id="176" name="Google Shape;176;p27"/>
          <p:cNvSpPr/>
          <p:nvPr/>
        </p:nvSpPr>
        <p:spPr>
          <a:xfrm>
            <a:off x="183824" y="99869"/>
            <a:ext cx="8788800" cy="6624900"/>
          </a:xfrm>
          <a:prstGeom prst="roundRect">
            <a:avLst>
              <a:gd fmla="val 3399" name="adj"/>
            </a:avLst>
          </a:prstGeom>
          <a:solidFill>
            <a:schemeClr val="lt1"/>
          </a:solidFill>
          <a:ln cap="flat" cmpd="sng" w="228600">
            <a:solidFill>
              <a:srgbClr val="F769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7"/>
          <p:cNvPicPr preferRelativeResize="0"/>
          <p:nvPr/>
        </p:nvPicPr>
        <p:blipFill>
          <a:blip r:embed="rId3">
            <a:alphaModFix/>
          </a:blip>
          <a:stretch>
            <a:fillRect/>
          </a:stretch>
        </p:blipFill>
        <p:spPr>
          <a:xfrm>
            <a:off x="0" y="0"/>
            <a:ext cx="1573586" cy="1558858"/>
          </a:xfrm>
          <a:prstGeom prst="rect">
            <a:avLst/>
          </a:prstGeom>
          <a:noFill/>
          <a:ln cap="flat" cmpd="sng" w="9525">
            <a:solidFill>
              <a:schemeClr val="lt1"/>
            </a:solidFill>
            <a:prstDash val="solid"/>
            <a:round/>
            <a:headEnd len="sm" w="sm" type="none"/>
            <a:tailEnd len="sm" w="sm" type="none"/>
          </a:ln>
        </p:spPr>
      </p:pic>
      <p:sp>
        <p:nvSpPr>
          <p:cNvPr id="178" name="Google Shape;178;p27"/>
          <p:cNvSpPr/>
          <p:nvPr/>
        </p:nvSpPr>
        <p:spPr>
          <a:xfrm>
            <a:off x="673825" y="1558850"/>
            <a:ext cx="2059500" cy="1221300"/>
          </a:xfrm>
          <a:prstGeom prst="rect">
            <a:avLst/>
          </a:prstGeom>
          <a:solidFill>
            <a:schemeClr val="lt1"/>
          </a:solidFill>
          <a:ln cap="flat" cmpd="sng" w="9525">
            <a:solidFill>
              <a:srgbClr val="F769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2250">
              <a:solidFill>
                <a:schemeClr val="dk1"/>
              </a:solidFill>
              <a:latin typeface="Linux Biolinum O"/>
              <a:ea typeface="Linux Biolinum O"/>
              <a:cs typeface="Linux Biolinum O"/>
              <a:sym typeface="Linux Biolinum O"/>
            </a:endParaRPr>
          </a:p>
          <a:p>
            <a:pPr indent="0" lvl="0" marL="0" rtl="0" algn="ctr">
              <a:spcBef>
                <a:spcPts val="0"/>
              </a:spcBef>
              <a:spcAft>
                <a:spcPts val="0"/>
              </a:spcAft>
              <a:buClr>
                <a:schemeClr val="dk1"/>
              </a:buClr>
              <a:buSzPts val="1100"/>
              <a:buFont typeface="Arial"/>
              <a:buNone/>
            </a:pPr>
            <a:r>
              <a:rPr b="1" lang="en" sz="1500">
                <a:solidFill>
                  <a:schemeClr val="dk1"/>
                </a:solidFill>
                <a:latin typeface="Calibri"/>
                <a:ea typeface="Calibri"/>
                <a:cs typeface="Calibri"/>
                <a:sym typeface="Calibri"/>
              </a:rPr>
              <a:t>Thursday</a:t>
            </a:r>
            <a:r>
              <a:rPr b="1" lang="en" sz="1500">
                <a:solidFill>
                  <a:schemeClr val="dk1"/>
                </a:solidFill>
                <a:latin typeface="Calibri"/>
                <a:ea typeface="Calibri"/>
                <a:cs typeface="Calibri"/>
                <a:sym typeface="Calibri"/>
              </a:rPr>
              <a:t> August 24 at 11:00 a.m. ET </a:t>
            </a:r>
            <a:br>
              <a:rPr b="1" lang="en" sz="1500">
                <a:solidFill>
                  <a:schemeClr val="dk1"/>
                </a:solidFill>
                <a:latin typeface="Calibri"/>
                <a:ea typeface="Calibri"/>
                <a:cs typeface="Calibri"/>
                <a:sym typeface="Calibri"/>
              </a:rPr>
            </a:br>
            <a:r>
              <a:rPr b="1" lang="en" sz="1500">
                <a:solidFill>
                  <a:schemeClr val="dk1"/>
                </a:solidFill>
                <a:latin typeface="Calibri"/>
                <a:ea typeface="Calibri"/>
                <a:cs typeface="Calibri"/>
                <a:sym typeface="Calibri"/>
              </a:rPr>
              <a:t>in CYB 070-1750</a:t>
            </a:r>
            <a:endParaRPr b="1" sz="2450">
              <a:solidFill>
                <a:schemeClr val="dk1"/>
              </a:solidFill>
              <a:latin typeface="Linux Biolinum O"/>
              <a:ea typeface="Linux Biolinum O"/>
              <a:cs typeface="Linux Biolinum O"/>
              <a:sym typeface="Linux Biolinum O"/>
            </a:endParaRPr>
          </a:p>
          <a:p>
            <a:pPr indent="0" lvl="0" marL="0" rtl="0" algn="ctr">
              <a:lnSpc>
                <a:spcPct val="100000"/>
              </a:lnSpc>
              <a:spcBef>
                <a:spcPts val="0"/>
              </a:spcBef>
              <a:spcAft>
                <a:spcPts val="0"/>
              </a:spcAft>
              <a:buNone/>
            </a:pPr>
            <a:r>
              <a:t/>
            </a:r>
            <a:endParaRPr sz="1750">
              <a:solidFill>
                <a:schemeClr val="dk1"/>
              </a:solidFill>
              <a:latin typeface="Linux Biolinum O"/>
              <a:ea typeface="Linux Biolinum O"/>
              <a:cs typeface="Linux Biolinum O"/>
              <a:sym typeface="Linux Biolinum O"/>
            </a:endParaRPr>
          </a:p>
        </p:txBody>
      </p:sp>
      <p:sp>
        <p:nvSpPr>
          <p:cNvPr id="179" name="Google Shape;179;p27"/>
          <p:cNvSpPr txBox="1"/>
          <p:nvPr/>
        </p:nvSpPr>
        <p:spPr>
          <a:xfrm>
            <a:off x="275649" y="1110271"/>
            <a:ext cx="8628900" cy="55080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0"/>
              </a:spcBef>
              <a:spcAft>
                <a:spcPts val="0"/>
              </a:spcAft>
              <a:buClr>
                <a:schemeClr val="dk1"/>
              </a:buClr>
              <a:buSzPts val="1100"/>
              <a:buFont typeface="Arial"/>
              <a:buNone/>
            </a:pPr>
            <a:r>
              <a:t/>
            </a:r>
            <a:endParaRPr b="1" sz="1600">
              <a:solidFill>
                <a:schemeClr val="dk1"/>
              </a:solidFill>
            </a:endParaRPr>
          </a:p>
          <a:p>
            <a:pPr indent="0" lvl="0" marL="0" rtl="0" algn="ctr">
              <a:lnSpc>
                <a:spcPct val="110000"/>
              </a:lnSpc>
              <a:spcBef>
                <a:spcPts val="0"/>
              </a:spcBef>
              <a:spcAft>
                <a:spcPts val="0"/>
              </a:spcAft>
              <a:buClr>
                <a:schemeClr val="dk1"/>
              </a:buClr>
              <a:buSzPts val="1100"/>
              <a:buFont typeface="Arial"/>
              <a:buNone/>
            </a:pPr>
            <a:br>
              <a:rPr b="1" lang="en" sz="1600">
                <a:solidFill>
                  <a:schemeClr val="dk1"/>
                </a:solidFill>
              </a:rPr>
            </a:br>
            <a:r>
              <a:rPr b="1" lang="en" sz="1600">
                <a:solidFill>
                  <a:schemeClr val="dk1"/>
                </a:solidFill>
              </a:rPr>
              <a:t>Brendan David-John</a:t>
            </a:r>
            <a:endParaRPr b="1" sz="1600">
              <a:solidFill>
                <a:schemeClr val="dk1"/>
              </a:solidFill>
            </a:endParaRPr>
          </a:p>
          <a:p>
            <a:pPr indent="0" lvl="0" marL="0" rtl="0" algn="ctr">
              <a:lnSpc>
                <a:spcPct val="110000"/>
              </a:lnSpc>
              <a:spcBef>
                <a:spcPts val="0"/>
              </a:spcBef>
              <a:spcAft>
                <a:spcPts val="0"/>
              </a:spcAft>
              <a:buClr>
                <a:schemeClr val="dk1"/>
              </a:buClr>
              <a:buSzPts val="1100"/>
              <a:buFont typeface="Arial"/>
              <a:buNone/>
            </a:pPr>
            <a:r>
              <a:rPr b="1" lang="en" sz="1200">
                <a:solidFill>
                  <a:schemeClr val="dk1"/>
                </a:solidFill>
              </a:rPr>
              <a:t>Virginia Tech</a:t>
            </a:r>
            <a:endParaRPr b="1">
              <a:solidFill>
                <a:schemeClr val="dk1"/>
              </a:solidFill>
            </a:endParaRPr>
          </a:p>
          <a:p>
            <a:pPr indent="0" lvl="0" marL="0" rtl="0" algn="ctr">
              <a:lnSpc>
                <a:spcPct val="110000"/>
              </a:lnSpc>
              <a:spcBef>
                <a:spcPts val="0"/>
              </a:spcBef>
              <a:spcAft>
                <a:spcPts val="0"/>
              </a:spcAft>
              <a:buClr>
                <a:schemeClr val="dk1"/>
              </a:buClr>
              <a:buSzPts val="1100"/>
              <a:buFont typeface="Arial"/>
              <a:buNone/>
            </a:pPr>
            <a:r>
              <a:rPr b="1" lang="en" sz="1200">
                <a:solidFill>
                  <a:schemeClr val="dk1"/>
                </a:solidFill>
              </a:rPr>
              <a:t>Blacksburg</a:t>
            </a:r>
            <a:r>
              <a:rPr b="1" lang="en" sz="1200">
                <a:solidFill>
                  <a:schemeClr val="dk1"/>
                </a:solidFill>
              </a:rPr>
              <a:t>, VA, USA</a:t>
            </a:r>
            <a:endParaRPr b="1" sz="1200">
              <a:solidFill>
                <a:schemeClr val="dk1"/>
              </a:solidFill>
            </a:endParaRPr>
          </a:p>
          <a:p>
            <a:pPr indent="0" lvl="0" marL="0" rtl="0" algn="ctr">
              <a:lnSpc>
                <a:spcPct val="110000"/>
              </a:lnSpc>
              <a:spcBef>
                <a:spcPts val="0"/>
              </a:spcBef>
              <a:spcAft>
                <a:spcPts val="0"/>
              </a:spcAft>
              <a:buClr>
                <a:schemeClr val="dk1"/>
              </a:buClr>
              <a:buSzPts val="1100"/>
              <a:buFont typeface="Arial"/>
              <a:buNone/>
            </a:pPr>
            <a:r>
              <a:rPr b="1" lang="en" sz="1200">
                <a:solidFill>
                  <a:schemeClr val="dk1"/>
                </a:solidFill>
              </a:rPr>
              <a:t>bmdj@cs.vt.edu</a:t>
            </a:r>
            <a:br>
              <a:rPr b="1" lang="en" sz="1200">
                <a:solidFill>
                  <a:schemeClr val="dk1"/>
                </a:solidFill>
              </a:rPr>
            </a:br>
            <a:endParaRPr b="1" sz="1250" cap="small">
              <a:solidFill>
                <a:schemeClr val="dk1"/>
              </a:solidFill>
            </a:endParaRPr>
          </a:p>
          <a:p>
            <a:pPr indent="0" lvl="0" marL="0" marR="0" rtl="0" algn="just">
              <a:lnSpc>
                <a:spcPct val="110000"/>
              </a:lnSpc>
              <a:spcBef>
                <a:spcPts val="0"/>
              </a:spcBef>
              <a:spcAft>
                <a:spcPts val="0"/>
              </a:spcAft>
              <a:buClr>
                <a:schemeClr val="dk1"/>
              </a:buClr>
              <a:buSzPts val="1100"/>
              <a:buFont typeface="Arial"/>
              <a:buNone/>
            </a:pPr>
            <a:r>
              <a:t/>
            </a:r>
            <a:endParaRPr b="1" sz="1250" cap="small">
              <a:solidFill>
                <a:schemeClr val="dk1"/>
              </a:solidFill>
            </a:endParaRPr>
          </a:p>
          <a:p>
            <a:pPr indent="0" lvl="0" marL="0" marR="0" rtl="0" algn="just">
              <a:lnSpc>
                <a:spcPct val="110000"/>
              </a:lnSpc>
              <a:spcBef>
                <a:spcPts val="0"/>
              </a:spcBef>
              <a:spcAft>
                <a:spcPts val="0"/>
              </a:spcAft>
              <a:buClr>
                <a:schemeClr val="dk1"/>
              </a:buClr>
              <a:buSzPts val="1100"/>
              <a:buFont typeface="Arial"/>
              <a:buNone/>
            </a:pPr>
            <a:r>
              <a:rPr b="1" lang="en" sz="1250" cap="small">
                <a:solidFill>
                  <a:schemeClr val="dk1"/>
                </a:solidFill>
              </a:rPr>
              <a:t>ABSTRACT: </a:t>
            </a:r>
            <a:r>
              <a:rPr lang="en" sz="1200">
                <a:solidFill>
                  <a:schemeClr val="accent2"/>
                </a:solidFill>
              </a:rPr>
              <a:t>Eye-tracking sensors track where a user looks and are being increasingly integrated into mixed-reality devices. Although critical interactions are being enabled via ML models on sensor data, there are significant possibilities for violating user security and privacy expectations. There are appreciable privacy risks of eye-tracking data, including unique user identification. Biometric re-identification could allow cross-app identification that connects a user’s personal ID with their work ID without needing their consent, for example.  Solutions are presented that address concerns related to the leaking of biometric features through eye-tracking data streams. Privacy mechanisms are introduced to reduce the risk of identification with formal guarantees while still enabling ML applications of released eye-tracking data streams. Gaze data streams can thus be made private while still allowing for applications key to the future of mixed-reality technology, such as applying deep gaze prediction models for foveated rendering, and models for activity or document type classification.</a:t>
            </a:r>
            <a:endParaRPr sz="1200">
              <a:solidFill>
                <a:schemeClr val="accent2"/>
              </a:solidFill>
            </a:endParaRPr>
          </a:p>
          <a:p>
            <a:pPr indent="0" lvl="0" marL="0" rtl="0" algn="just">
              <a:lnSpc>
                <a:spcPct val="110000"/>
              </a:lnSpc>
              <a:spcBef>
                <a:spcPts val="0"/>
              </a:spcBef>
              <a:spcAft>
                <a:spcPts val="0"/>
              </a:spcAft>
              <a:buClr>
                <a:schemeClr val="dk1"/>
              </a:buClr>
              <a:buSzPts val="1100"/>
              <a:buFont typeface="Arial"/>
              <a:buNone/>
            </a:pPr>
            <a:br>
              <a:rPr b="1" lang="en" sz="1350" cap="small">
                <a:solidFill>
                  <a:schemeClr val="dk1"/>
                </a:solidFill>
              </a:rPr>
            </a:br>
            <a:r>
              <a:rPr b="1" lang="en" sz="1250" cap="small">
                <a:solidFill>
                  <a:schemeClr val="dk1"/>
                </a:solidFill>
              </a:rPr>
              <a:t>BIO:</a:t>
            </a:r>
            <a:r>
              <a:rPr lang="en" sz="1200">
                <a:solidFill>
                  <a:schemeClr val="accent2"/>
                </a:solidFill>
              </a:rPr>
              <a:t> Dr. Brendan David-John is an Assistant Professor of Computer Science at Virginia Tech. David-John was the first Native male to graduate with a doctorate in Computer Science from the University of Florida in 2022, and received his BS and MS from the Rochester Institute of Technology in 2017. He is from Salamanca NY, which is located on the Allegany reservation of the Seneca Nation of Indians. His personal goals include increasing the representation of Native Americans in STEM and higher education, specifically in computing. He is a proud member of the American Indian Science &amp; Engineering Society and has been a Sequoyah Fellow since 2013. His research interests include virtual reality and eye tracking, with a primary focus on privacy and security for the future of virtual and mixed reality.  </a:t>
            </a:r>
            <a:endParaRPr sz="1350"/>
          </a:p>
        </p:txBody>
      </p:sp>
      <p:sp>
        <p:nvSpPr>
          <p:cNvPr id="180" name="Google Shape;180;p27"/>
          <p:cNvSpPr/>
          <p:nvPr/>
        </p:nvSpPr>
        <p:spPr>
          <a:xfrm>
            <a:off x="2337035" y="366748"/>
            <a:ext cx="4986000" cy="953700"/>
          </a:xfrm>
          <a:prstGeom prst="rect">
            <a:avLst/>
          </a:prstGeom>
          <a:solidFill>
            <a:schemeClr val="lt1"/>
          </a:solidFill>
          <a:ln cap="flat" cmpd="sng" w="9525">
            <a:solidFill>
              <a:srgbClr val="F769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2000">
              <a:solidFill>
                <a:schemeClr val="dk1"/>
              </a:solidFill>
              <a:latin typeface="Linux Biolinum O"/>
              <a:ea typeface="Linux Biolinum O"/>
              <a:cs typeface="Linux Biolinum O"/>
              <a:sym typeface="Linux Biolinum O"/>
            </a:endParaRPr>
          </a:p>
          <a:p>
            <a:pPr indent="0" lvl="0" marL="0" rtl="0" algn="ctr">
              <a:lnSpc>
                <a:spcPct val="100000"/>
              </a:lnSpc>
              <a:spcBef>
                <a:spcPts val="0"/>
              </a:spcBef>
              <a:spcAft>
                <a:spcPts val="0"/>
              </a:spcAft>
              <a:buNone/>
            </a:pPr>
            <a:r>
              <a:rPr b="1" lang="en" sz="2000">
                <a:solidFill>
                  <a:schemeClr val="dk1"/>
                </a:solidFill>
                <a:latin typeface="Linux Biolinum O"/>
                <a:ea typeface="Linux Biolinum O"/>
                <a:cs typeface="Linux Biolinum O"/>
                <a:sym typeface="Linux Biolinum O"/>
              </a:rPr>
              <a:t>Providing Privacy for Eye-Tracking Data with Applications in XR</a:t>
            </a:r>
            <a:endParaRPr sz="900">
              <a:solidFill>
                <a:srgbClr val="191919"/>
              </a:solidFill>
            </a:endParaRPr>
          </a:p>
          <a:p>
            <a:pPr indent="0" lvl="0" marL="0" rtl="0" algn="ctr">
              <a:lnSpc>
                <a:spcPct val="100000"/>
              </a:lnSpc>
              <a:spcBef>
                <a:spcPts val="0"/>
              </a:spcBef>
              <a:spcAft>
                <a:spcPts val="0"/>
              </a:spcAft>
              <a:buNone/>
            </a:pPr>
            <a:r>
              <a:t/>
            </a:r>
            <a:endParaRPr b="1" sz="2000">
              <a:solidFill>
                <a:schemeClr val="dk1"/>
              </a:solidFill>
              <a:latin typeface="Linux Biolinum O"/>
              <a:ea typeface="Linux Biolinum O"/>
              <a:cs typeface="Linux Biolinum O"/>
              <a:sym typeface="Linux Biolinum O"/>
            </a:endParaRPr>
          </a:p>
        </p:txBody>
      </p:sp>
      <p:pic>
        <p:nvPicPr>
          <p:cNvPr id="181" name="Google Shape;181;p27"/>
          <p:cNvPicPr preferRelativeResize="0"/>
          <p:nvPr/>
        </p:nvPicPr>
        <p:blipFill rotWithShape="1">
          <a:blip r:embed="rId5">
            <a:alphaModFix/>
          </a:blip>
          <a:srcRect b="0" l="32293" r="7026" t="0"/>
          <a:stretch/>
        </p:blipFill>
        <p:spPr>
          <a:xfrm>
            <a:off x="7039608" y="1456879"/>
            <a:ext cx="1280161" cy="1425245"/>
          </a:xfrm>
          <a:prstGeom prst="rect">
            <a:avLst/>
          </a:prstGeom>
          <a:noFill/>
          <a:ln cap="flat" cmpd="sng" w="9525">
            <a:solidFill>
              <a:srgbClr val="F7690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8"/>
          <p:cNvPicPr preferRelativeResize="0"/>
          <p:nvPr/>
        </p:nvPicPr>
        <p:blipFill>
          <a:blip r:embed="rId3">
            <a:alphaModFix/>
          </a:blip>
          <a:stretch>
            <a:fillRect/>
          </a:stretch>
        </p:blipFill>
        <p:spPr>
          <a:xfrm>
            <a:off x="136582" y="383329"/>
            <a:ext cx="2389403" cy="2147701"/>
          </a:xfrm>
          <a:prstGeom prst="rect">
            <a:avLst/>
          </a:prstGeom>
          <a:noFill/>
          <a:ln>
            <a:noFill/>
          </a:ln>
        </p:spPr>
      </p:pic>
      <p:sp>
        <p:nvSpPr>
          <p:cNvPr id="188" name="Google Shape;188;p28"/>
          <p:cNvSpPr/>
          <p:nvPr/>
        </p:nvSpPr>
        <p:spPr>
          <a:xfrm>
            <a:off x="561879" y="2462070"/>
            <a:ext cx="2113341" cy="461665"/>
          </a:xfrm>
          <a:prstGeom prst="rect">
            <a:avLst/>
          </a:prstGeom>
          <a:noFill/>
          <a:ln>
            <a:noFill/>
          </a:ln>
        </p:spPr>
        <p:txBody>
          <a:bodyPr anchorCtr="0" anchor="t" bIns="41150" lIns="82300" spcFirstLastPara="1" rIns="82300" wrap="square" tIns="41150">
            <a:noAutofit/>
          </a:bodyPr>
          <a:lstStyle/>
          <a:p>
            <a:pPr indent="0" lvl="0" marL="0" marR="0" rtl="0" algn="l">
              <a:spcBef>
                <a:spcPts val="0"/>
              </a:spcBef>
              <a:spcAft>
                <a:spcPts val="0"/>
              </a:spcAft>
              <a:buNone/>
            </a:pPr>
            <a:r>
              <a:rPr b="1" lang="en" sz="2500">
                <a:solidFill>
                  <a:schemeClr val="lt1"/>
                </a:solidFill>
                <a:latin typeface="Arial"/>
                <a:ea typeface="Arial"/>
                <a:cs typeface="Arial"/>
                <a:sym typeface="Arial"/>
              </a:rPr>
              <a:t>unexpected.</a:t>
            </a:r>
            <a:endParaRPr sz="1300"/>
          </a:p>
        </p:txBody>
      </p:sp>
      <p:sp>
        <p:nvSpPr>
          <p:cNvPr id="189" name="Google Shape;189;p28"/>
          <p:cNvSpPr/>
          <p:nvPr/>
        </p:nvSpPr>
        <p:spPr>
          <a:xfrm>
            <a:off x="460894" y="327266"/>
            <a:ext cx="2113500" cy="2147700"/>
          </a:xfrm>
          <a:prstGeom prst="rect">
            <a:avLst/>
          </a:prstGeom>
          <a:noFill/>
          <a:ln cap="flat" cmpd="sng" w="120650">
            <a:solidFill>
              <a:srgbClr val="F36D21"/>
            </a:solidFill>
            <a:prstDash val="solid"/>
            <a:miter lim="800000"/>
            <a:headEnd len="sm" w="sm" type="none"/>
            <a:tailEnd len="sm" w="sm" type="none"/>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90" name="Google Shape;190;p28"/>
          <p:cNvSpPr/>
          <p:nvPr/>
        </p:nvSpPr>
        <p:spPr>
          <a:xfrm>
            <a:off x="-23483" y="-3760"/>
            <a:ext cx="3353270" cy="2540679"/>
          </a:xfrm>
          <a:custGeom>
            <a:rect b="b" l="l" r="r" t="t"/>
            <a:pathLst>
              <a:path extrusionOk="0" h="2862020" w="3688597">
                <a:moveTo>
                  <a:pt x="2908516" y="780081"/>
                </a:moveTo>
                <a:lnTo>
                  <a:pt x="3688597" y="0"/>
                </a:lnTo>
                <a:lnTo>
                  <a:pt x="0" y="0"/>
                </a:lnTo>
                <a:lnTo>
                  <a:pt x="0" y="2862020"/>
                </a:lnTo>
                <a:lnTo>
                  <a:pt x="480448" y="2862020"/>
                </a:lnTo>
                <a:lnTo>
                  <a:pt x="480448" y="325465"/>
                </a:lnTo>
                <a:lnTo>
                  <a:pt x="2913682" y="325465"/>
                </a:lnTo>
                <a:lnTo>
                  <a:pt x="2908516" y="780081"/>
                </a:lnTo>
                <a:close/>
              </a:path>
            </a:pathLst>
          </a:custGeom>
          <a:solidFill>
            <a:srgbClr val="F36D21"/>
          </a:solidFill>
          <a:ln>
            <a:noFill/>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sz="1600">
              <a:solidFill>
                <a:srgbClr val="F36D21"/>
              </a:solidFill>
              <a:latin typeface="Calibri"/>
              <a:ea typeface="Calibri"/>
              <a:cs typeface="Calibri"/>
              <a:sym typeface="Calibri"/>
            </a:endParaRPr>
          </a:p>
        </p:txBody>
      </p:sp>
      <p:sp>
        <p:nvSpPr>
          <p:cNvPr id="191" name="Google Shape;191;p28"/>
          <p:cNvSpPr txBox="1"/>
          <p:nvPr/>
        </p:nvSpPr>
        <p:spPr>
          <a:xfrm>
            <a:off x="4887050" y="96150"/>
            <a:ext cx="3909000" cy="4510200"/>
          </a:xfrm>
          <a:prstGeom prst="rect">
            <a:avLst/>
          </a:prstGeom>
          <a:noFill/>
          <a:ln>
            <a:noFill/>
          </a:ln>
        </p:spPr>
        <p:txBody>
          <a:bodyPr anchorCtr="0" anchor="t" bIns="41150" lIns="82300" spcFirstLastPara="1" rIns="82300" wrap="square" tIns="41150">
            <a:noAutofit/>
          </a:bodyPr>
          <a:lstStyle/>
          <a:p>
            <a:pPr indent="0" lvl="0" marL="0" rtl="0" algn="l">
              <a:spcBef>
                <a:spcPts val="0"/>
              </a:spcBef>
              <a:spcAft>
                <a:spcPts val="0"/>
              </a:spcAft>
              <a:buClr>
                <a:schemeClr val="dk1"/>
              </a:buClr>
              <a:buFont typeface="Arial"/>
              <a:buNone/>
            </a:pPr>
            <a:br>
              <a:rPr b="1" lang="en" sz="900">
                <a:solidFill>
                  <a:schemeClr val="dk1"/>
                </a:solidFill>
              </a:rPr>
            </a:br>
            <a:r>
              <a:rPr b="1" lang="en" sz="900">
                <a:solidFill>
                  <a:schemeClr val="dk1"/>
                </a:solidFill>
              </a:rPr>
              <a:t>12:00 - 1:00 p.m.</a:t>
            </a:r>
            <a:r>
              <a:rPr lang="en" sz="900">
                <a:solidFill>
                  <a:schemeClr val="dk1"/>
                </a:solidFill>
              </a:rPr>
              <a:t> 	</a:t>
            </a:r>
            <a:r>
              <a:rPr lang="en" sz="900">
                <a:solidFill>
                  <a:srgbClr val="0000FF"/>
                </a:solidFill>
              </a:rPr>
              <a:t>Debriefing lunch break with Dr. Sahin </a:t>
            </a:r>
            <a:endParaRPr sz="900">
              <a:solidFill>
                <a:schemeClr val="dk1"/>
              </a:solidFill>
            </a:endParaRPr>
          </a:p>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None/>
            </a:pPr>
            <a:r>
              <a:rPr b="1" lang="en" sz="900">
                <a:solidFill>
                  <a:schemeClr val="dk1"/>
                </a:solidFill>
              </a:rPr>
              <a:t>1:00 - 2:00 p.m. 	             </a:t>
            </a:r>
            <a:r>
              <a:rPr lang="en" sz="900">
                <a:solidFill>
                  <a:schemeClr val="dk1"/>
                </a:solidFill>
              </a:rPr>
              <a:t> Research to Mentoring Bridge:  HCI for AI</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rPr b="1" lang="en" sz="900">
                <a:solidFill>
                  <a:schemeClr val="dk1"/>
                </a:solidFill>
              </a:rPr>
              <a:t>			</a:t>
            </a:r>
            <a:r>
              <a:rPr lang="en" sz="900">
                <a:solidFill>
                  <a:schemeClr val="dk1"/>
                </a:solidFill>
              </a:rPr>
              <a:t>Research to Mentoring Bridge: AI Hardware  </a:t>
            </a:r>
            <a:br>
              <a:rPr lang="en" sz="900">
                <a:solidFill>
                  <a:schemeClr val="dk1"/>
                </a:solidFill>
              </a:rPr>
            </a:br>
            <a:r>
              <a:rPr b="1" lang="en" sz="900">
                <a:solidFill>
                  <a:schemeClr val="dk1"/>
                </a:solidFill>
              </a:rPr>
              <a:t>	</a:t>
            </a:r>
            <a:endParaRPr b="1" sz="900">
              <a:solidFill>
                <a:schemeClr val="dk1"/>
              </a:solidFill>
            </a:endParaRPr>
          </a:p>
          <a:p>
            <a:pPr indent="0" lvl="0" marL="0" marR="0" rtl="0" algn="l">
              <a:spcBef>
                <a:spcPts val="0"/>
              </a:spcBef>
              <a:spcAft>
                <a:spcPts val="0"/>
              </a:spcAft>
              <a:buNone/>
            </a:pPr>
            <a:r>
              <a:rPr b="1" lang="en" sz="900">
                <a:solidFill>
                  <a:schemeClr val="dk1"/>
                </a:solidFill>
              </a:rPr>
              <a:t>2:00</a:t>
            </a:r>
            <a:r>
              <a:rPr b="1" lang="en" sz="900">
                <a:solidFill>
                  <a:schemeClr val="dk1"/>
                </a:solidFill>
              </a:rPr>
              <a:t> - 2:45 p.m. 		</a:t>
            </a:r>
            <a:r>
              <a:rPr lang="en" sz="900">
                <a:solidFill>
                  <a:schemeClr val="dk1"/>
                </a:solidFill>
              </a:rPr>
              <a:t>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rPr b="1" lang="en" sz="900">
                <a:solidFill>
                  <a:schemeClr val="dk1"/>
                </a:solidFill>
              </a:rPr>
              <a:t>2:45 - 3:30 p.m.		</a:t>
            </a:r>
            <a:r>
              <a:rPr lang="en" sz="900">
                <a:solidFill>
                  <a:srgbClr val="0000FF"/>
                </a:solidFill>
              </a:rPr>
              <a:t>Coffee and interaction with plenary speaker</a:t>
            </a:r>
            <a:br>
              <a:rPr b="1" lang="en" sz="900">
                <a:solidFill>
                  <a:schemeClr val="dk1"/>
                </a:solidFill>
              </a:rPr>
            </a:br>
            <a:endParaRPr sz="900">
              <a:solidFill>
                <a:schemeClr val="dk1"/>
              </a:solidFill>
            </a:endParaRPr>
          </a:p>
          <a:p>
            <a:pPr indent="0" lvl="0" marL="0" marR="0" rtl="0" algn="l">
              <a:spcBef>
                <a:spcPts val="0"/>
              </a:spcBef>
              <a:spcAft>
                <a:spcPts val="0"/>
              </a:spcAft>
              <a:buNone/>
            </a:pPr>
            <a:r>
              <a:rPr b="1" lang="en" sz="900">
                <a:solidFill>
                  <a:schemeClr val="dk1"/>
                </a:solidFill>
              </a:rPr>
              <a:t>3:30 - 4:15 p.m.</a:t>
            </a:r>
            <a:r>
              <a:rPr lang="en" sz="900">
                <a:solidFill>
                  <a:schemeClr val="dk1"/>
                </a:solidFill>
              </a:rPr>
              <a:t>		Session VII</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 sz="900">
                <a:solidFill>
                  <a:schemeClr val="dk1"/>
                </a:solidFill>
              </a:rPr>
              <a:t>	            </a:t>
            </a:r>
            <a:endParaRPr i="1" sz="1000">
              <a:solidFill>
                <a:schemeClr val="dk1"/>
              </a:solidFill>
            </a:endParaRPr>
          </a:p>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None/>
            </a:pPr>
            <a:br>
              <a:rPr b="1" lang="en" sz="900">
                <a:solidFill>
                  <a:schemeClr val="dk1"/>
                </a:solidFill>
              </a:rPr>
            </a:br>
            <a:br>
              <a:rPr b="1" lang="en" sz="900">
                <a:solidFill>
                  <a:schemeClr val="dk1"/>
                </a:solidFill>
              </a:rPr>
            </a:br>
            <a:endParaRPr b="1" sz="900">
              <a:solidFill>
                <a:schemeClr val="dk1"/>
              </a:solidFill>
            </a:endParaRPr>
          </a:p>
          <a:p>
            <a:pPr indent="0" lvl="0" marL="0" rtl="0" algn="l">
              <a:spcBef>
                <a:spcPts val="0"/>
              </a:spcBef>
              <a:spcAft>
                <a:spcPts val="0"/>
              </a:spcAft>
              <a:buNone/>
            </a:pPr>
            <a:r>
              <a:rPr b="1" lang="en" sz="900">
                <a:solidFill>
                  <a:schemeClr val="dk1"/>
                </a:solidFill>
              </a:rPr>
              <a:t>4:15 - 5:30 p.m.	              </a:t>
            </a:r>
            <a:r>
              <a:rPr lang="en" sz="900">
                <a:solidFill>
                  <a:schemeClr val="dk1"/>
                </a:solidFill>
              </a:rPr>
              <a:t>NRT Trainees’ breakout groups </a:t>
            </a:r>
            <a:endParaRPr sz="900">
              <a:solidFill>
                <a:schemeClr val="dk1"/>
              </a:solidFill>
            </a:endParaRPr>
          </a:p>
          <a:p>
            <a:pPr indent="457200" lvl="0" marL="914400" rtl="0" algn="l">
              <a:spcBef>
                <a:spcPts val="0"/>
              </a:spcBef>
              <a:spcAft>
                <a:spcPts val="0"/>
              </a:spcAft>
              <a:buNone/>
            </a:pPr>
            <a:r>
              <a:rPr lang="en" sz="900">
                <a:solidFill>
                  <a:schemeClr val="dk1"/>
                </a:solidFill>
              </a:rPr>
              <a:t>by research tracks for planning and </a:t>
            </a:r>
            <a:br>
              <a:rPr lang="en" sz="900">
                <a:solidFill>
                  <a:schemeClr val="dk1"/>
                </a:solidFill>
              </a:rPr>
            </a:br>
            <a:r>
              <a:rPr lang="en" sz="900">
                <a:solidFill>
                  <a:schemeClr val="dk1"/>
                </a:solidFill>
              </a:rPr>
              <a:t>	final research plan/lightning talk preparations</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800">
              <a:solidFill>
                <a:schemeClr val="dk1"/>
              </a:solidFill>
            </a:endParaRPr>
          </a:p>
        </p:txBody>
      </p:sp>
      <p:sp>
        <p:nvSpPr>
          <p:cNvPr id="192" name="Google Shape;192;p28"/>
          <p:cNvSpPr txBox="1"/>
          <p:nvPr/>
        </p:nvSpPr>
        <p:spPr>
          <a:xfrm>
            <a:off x="330975" y="3024150"/>
            <a:ext cx="3909000" cy="3710700"/>
          </a:xfrm>
          <a:prstGeom prst="rect">
            <a:avLst/>
          </a:prstGeom>
          <a:noFill/>
          <a:ln>
            <a:noFill/>
          </a:ln>
        </p:spPr>
        <p:txBody>
          <a:bodyPr anchorCtr="0" anchor="t" bIns="41150" lIns="82300" spcFirstLastPara="1" rIns="82300" wrap="square" tIns="41150">
            <a:noAutofit/>
          </a:bodyPr>
          <a:lstStyle/>
          <a:p>
            <a:pPr indent="0" lvl="0" marL="0" marR="0" rtl="0" algn="l">
              <a:spcBef>
                <a:spcPts val="0"/>
              </a:spcBef>
              <a:spcAft>
                <a:spcPts val="0"/>
              </a:spcAft>
              <a:buClr>
                <a:schemeClr val="dk1"/>
              </a:buClr>
              <a:buSzPts val="1100"/>
              <a:buFont typeface="Arial"/>
              <a:buNone/>
            </a:pPr>
            <a:r>
              <a:rPr b="1" lang="en" sz="900">
                <a:solidFill>
                  <a:srgbClr val="0000FF"/>
                </a:solidFill>
              </a:rPr>
              <a:t>Golisano Hall/GCI CYB 70-2780</a:t>
            </a:r>
            <a:endParaRPr b="1" sz="900">
              <a:solidFill>
                <a:srgbClr val="0000FF"/>
              </a:solidFill>
            </a:endParaRPr>
          </a:p>
          <a:p>
            <a:pPr indent="0" lvl="0" marL="0" marR="0" rtl="0" algn="l">
              <a:spcBef>
                <a:spcPts val="0"/>
              </a:spcBef>
              <a:spcAft>
                <a:spcPts val="0"/>
              </a:spcAft>
              <a:buClr>
                <a:schemeClr val="dk1"/>
              </a:buClr>
              <a:buSzPts val="1100"/>
              <a:buFont typeface="Arial"/>
              <a:buNone/>
            </a:pPr>
            <a:r>
              <a:t/>
            </a:r>
            <a:endParaRPr b="1" sz="900">
              <a:solidFill>
                <a:srgbClr val="0000FF"/>
              </a:solidFill>
            </a:endParaRPr>
          </a:p>
          <a:p>
            <a:pPr indent="0" lvl="0" marL="0" rtl="0" algn="l">
              <a:spcBef>
                <a:spcPts val="0"/>
              </a:spcBef>
              <a:spcAft>
                <a:spcPts val="0"/>
              </a:spcAft>
              <a:buClr>
                <a:schemeClr val="dk1"/>
              </a:buClr>
              <a:buFont typeface="Arial"/>
              <a:buNone/>
            </a:pPr>
            <a:r>
              <a:rPr b="1" lang="en" sz="900">
                <a:solidFill>
                  <a:schemeClr val="dk1"/>
                </a:solidFill>
              </a:rPr>
              <a:t>9</a:t>
            </a:r>
            <a:r>
              <a:rPr b="1" lang="en" sz="900">
                <a:solidFill>
                  <a:schemeClr val="dk1"/>
                </a:solidFill>
              </a:rPr>
              <a:t>:00 - 9:30 a.m.	          </a:t>
            </a:r>
            <a:r>
              <a:rPr lang="en" sz="900">
                <a:solidFill>
                  <a:schemeClr val="dk1"/>
                </a:solidFill>
              </a:rPr>
              <a:t>Pre-meeting session by Dr. Shinohara: </a:t>
            </a:r>
            <a:endParaRPr sz="900">
              <a:solidFill>
                <a:schemeClr val="dk1"/>
              </a:solidFill>
            </a:endParaRPr>
          </a:p>
          <a:p>
            <a:pPr indent="0" lvl="0" marL="914400" rtl="0" algn="l">
              <a:spcBef>
                <a:spcPts val="0"/>
              </a:spcBef>
              <a:spcAft>
                <a:spcPts val="0"/>
              </a:spcAft>
              <a:buClr>
                <a:schemeClr val="dk1"/>
              </a:buClr>
              <a:buFont typeface="Arial"/>
              <a:buNone/>
            </a:pPr>
            <a:r>
              <a:rPr lang="en" sz="900">
                <a:solidFill>
                  <a:schemeClr val="dk1"/>
                </a:solidFill>
              </a:rPr>
              <a:t>          MSI visits and completion of visit form (bring CV)</a:t>
            </a:r>
            <a:br>
              <a:rPr lang="en" sz="900">
                <a:solidFill>
                  <a:schemeClr val="dk1"/>
                </a:solidFill>
              </a:rPr>
            </a:br>
            <a:r>
              <a:rPr lang="en" sz="900">
                <a:solidFill>
                  <a:schemeClr val="dk1"/>
                </a:solidFill>
              </a:rPr>
              <a:t>          Participants: </a:t>
            </a:r>
            <a:br>
              <a:rPr lang="en" sz="900">
                <a:solidFill>
                  <a:schemeClr val="dk1"/>
                </a:solidFill>
              </a:rPr>
            </a:br>
            <a:r>
              <a:rPr lang="en" sz="900">
                <a:solidFill>
                  <a:schemeClr val="dk1"/>
                </a:solidFill>
              </a:rPr>
              <a:t>          Liya, Mahsa, Marzieh, Michael, Rodney, Will </a:t>
            </a:r>
            <a:endParaRPr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rPr b="1" lang="en" sz="900">
                <a:solidFill>
                  <a:schemeClr val="dk1"/>
                </a:solidFill>
              </a:rPr>
              <a:t>9</a:t>
            </a:r>
            <a:r>
              <a:rPr b="1" lang="en" sz="900">
                <a:solidFill>
                  <a:schemeClr val="dk1"/>
                </a:solidFill>
              </a:rPr>
              <a:t>:30 - 10:15  a.m</a:t>
            </a:r>
            <a:r>
              <a:rPr b="1" lang="en" sz="900">
                <a:solidFill>
                  <a:schemeClr val="dk1"/>
                </a:solidFill>
              </a:rPr>
              <a:t>.         </a:t>
            </a:r>
            <a:r>
              <a:rPr lang="en" sz="900">
                <a:solidFill>
                  <a:srgbClr val="0000FF"/>
                </a:solidFill>
              </a:rPr>
              <a:t>Breakfast: Trainee Council overview with Director</a:t>
            </a:r>
            <a:endParaRPr sz="900">
              <a:solidFill>
                <a:srgbClr val="0000FF"/>
              </a:solidFill>
            </a:endParaRPr>
          </a:p>
          <a:p>
            <a:pPr indent="457200" lvl="0" marL="914400" rtl="0" algn="l">
              <a:spcBef>
                <a:spcPts val="0"/>
              </a:spcBef>
              <a:spcAft>
                <a:spcPts val="0"/>
              </a:spcAft>
              <a:buClr>
                <a:schemeClr val="dk1"/>
              </a:buClr>
              <a:buFont typeface="Arial"/>
              <a:buNone/>
            </a:pPr>
            <a:r>
              <a:t/>
            </a:r>
            <a:endParaRPr b="1" sz="900">
              <a:solidFill>
                <a:schemeClr val="dk1"/>
              </a:solidFill>
            </a:endParaRPr>
          </a:p>
          <a:p>
            <a:pPr indent="0" lvl="0" marL="0" marR="0" rtl="0" algn="l">
              <a:lnSpc>
                <a:spcPct val="100000"/>
              </a:lnSpc>
              <a:spcBef>
                <a:spcPts val="0"/>
              </a:spcBef>
              <a:spcAft>
                <a:spcPts val="0"/>
              </a:spcAft>
              <a:buClr>
                <a:schemeClr val="dk1"/>
              </a:buClr>
              <a:buFont typeface="Arial"/>
              <a:buNone/>
            </a:pPr>
            <a:r>
              <a:rPr b="1" lang="en" sz="900">
                <a:solidFill>
                  <a:schemeClr val="dk1"/>
                </a:solidFill>
              </a:rPr>
              <a:t>10:15 - 11:00 a.m.        </a:t>
            </a:r>
            <a:r>
              <a:rPr lang="en" sz="900">
                <a:solidFill>
                  <a:schemeClr val="dk1"/>
                </a:solidFill>
              </a:rPr>
              <a:t>Session V </a:t>
            </a:r>
            <a:r>
              <a:rPr b="1" lang="en" sz="900">
                <a:solidFill>
                  <a:schemeClr val="dk1"/>
                </a:solidFill>
              </a:rPr>
              <a:t> </a:t>
            </a:r>
            <a:endParaRPr i="1" sz="10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457200" lvl="0" marL="457200" rtl="0" algn="l">
              <a:spcBef>
                <a:spcPts val="0"/>
              </a:spcBef>
              <a:spcAft>
                <a:spcPts val="0"/>
              </a:spcAft>
              <a:buNone/>
            </a:pPr>
            <a:r>
              <a:rPr b="1" lang="en" sz="900">
                <a:solidFill>
                  <a:schemeClr val="dk1"/>
                </a:solidFill>
              </a:rPr>
              <a:t>          </a:t>
            </a:r>
            <a:endParaRPr b="1" sz="900">
              <a:solidFill>
                <a:schemeClr val="dk1"/>
              </a:solidFill>
            </a:endParaRPr>
          </a:p>
          <a:p>
            <a:pPr indent="0" lvl="0" marL="0" rtl="0" algn="l">
              <a:spcBef>
                <a:spcPts val="0"/>
              </a:spcBef>
              <a:spcAft>
                <a:spcPts val="0"/>
              </a:spcAft>
              <a:buClr>
                <a:schemeClr val="dk1"/>
              </a:buClr>
              <a:buFont typeface="Arial"/>
              <a:buNone/>
            </a:pPr>
            <a:r>
              <a:rPr b="1" lang="en" sz="900">
                <a:solidFill>
                  <a:schemeClr val="dk1"/>
                </a:solidFill>
              </a:rPr>
              <a:t>11:00 - 12:00 p.m.          </a:t>
            </a:r>
            <a:r>
              <a:rPr lang="en" sz="900">
                <a:solidFill>
                  <a:schemeClr val="dk1"/>
                </a:solidFill>
              </a:rPr>
              <a:t>Session VI </a:t>
            </a:r>
            <a:endParaRPr b="1" sz="900">
              <a:solidFill>
                <a:srgbClr val="0000FF"/>
              </a:solidFill>
            </a:endParaRPr>
          </a:p>
          <a:p>
            <a:pPr indent="0" lvl="0" marL="0" rtl="0" algn="l">
              <a:spcBef>
                <a:spcPts val="0"/>
              </a:spcBef>
              <a:spcAft>
                <a:spcPts val="0"/>
              </a:spcAft>
              <a:buClr>
                <a:schemeClr val="dk1"/>
              </a:buClr>
              <a:buFont typeface="Arial"/>
              <a:buNone/>
            </a:pPr>
            <a:r>
              <a:t/>
            </a:r>
            <a:endParaRPr b="1" sz="900">
              <a:solidFill>
                <a:schemeClr val="dk1"/>
              </a:solidFill>
            </a:endParaRPr>
          </a:p>
        </p:txBody>
      </p:sp>
      <p:sp>
        <p:nvSpPr>
          <p:cNvPr id="193" name="Google Shape;193;p28"/>
          <p:cNvSpPr txBox="1"/>
          <p:nvPr/>
        </p:nvSpPr>
        <p:spPr>
          <a:xfrm>
            <a:off x="330985" y="2668500"/>
            <a:ext cx="3740700" cy="375600"/>
          </a:xfrm>
          <a:prstGeom prst="rect">
            <a:avLst/>
          </a:prstGeom>
          <a:noFill/>
          <a:ln>
            <a:noFill/>
          </a:ln>
        </p:spPr>
        <p:txBody>
          <a:bodyPr anchorCtr="0" anchor="t" bIns="41150" lIns="82300" spcFirstLastPara="1" rIns="82300" wrap="square" tIns="41150">
            <a:spAutoFit/>
          </a:bodyPr>
          <a:lstStyle/>
          <a:p>
            <a:pPr indent="0" lvl="0" marL="0" marR="0" rtl="0" algn="l">
              <a:spcBef>
                <a:spcPts val="0"/>
              </a:spcBef>
              <a:spcAft>
                <a:spcPts val="0"/>
              </a:spcAft>
              <a:buNone/>
            </a:pPr>
            <a:r>
              <a:rPr b="1" lang="en" sz="1900">
                <a:solidFill>
                  <a:srgbClr val="00ADCA"/>
                </a:solidFill>
              </a:rPr>
              <a:t>Thursday Aug</a:t>
            </a:r>
            <a:r>
              <a:rPr b="1" lang="en" sz="1900">
                <a:solidFill>
                  <a:srgbClr val="00ADCA"/>
                </a:solidFill>
              </a:rPr>
              <a:t> 24 (Day 2)</a:t>
            </a:r>
            <a:endParaRPr sz="1300"/>
          </a:p>
        </p:txBody>
      </p:sp>
      <p:pic>
        <p:nvPicPr>
          <p:cNvPr id="194" name="Google Shape;194;p28"/>
          <p:cNvPicPr preferRelativeResize="0"/>
          <p:nvPr/>
        </p:nvPicPr>
        <p:blipFill>
          <a:blip r:embed="rId4">
            <a:alphaModFix/>
          </a:blip>
          <a:stretch>
            <a:fillRect/>
          </a:stretch>
        </p:blipFill>
        <p:spPr>
          <a:xfrm>
            <a:off x="6402850" y="1969484"/>
            <a:ext cx="685800" cy="685800"/>
          </a:xfrm>
          <a:prstGeom prst="rect">
            <a:avLst/>
          </a:prstGeom>
          <a:noFill/>
          <a:ln cap="flat" cmpd="sng" w="9525">
            <a:solidFill>
              <a:schemeClr val="dk1"/>
            </a:solidFill>
            <a:prstDash val="solid"/>
            <a:round/>
            <a:headEnd len="sm" w="sm" type="none"/>
            <a:tailEnd len="sm" w="sm" type="none"/>
          </a:ln>
        </p:spPr>
      </p:pic>
      <p:pic>
        <p:nvPicPr>
          <p:cNvPr id="195" name="Google Shape;195;p28"/>
          <p:cNvPicPr preferRelativeResize="0"/>
          <p:nvPr/>
        </p:nvPicPr>
        <p:blipFill>
          <a:blip r:embed="rId5">
            <a:alphaModFix/>
          </a:blip>
          <a:stretch>
            <a:fillRect/>
          </a:stretch>
        </p:blipFill>
        <p:spPr>
          <a:xfrm>
            <a:off x="7214543" y="772567"/>
            <a:ext cx="685800" cy="685800"/>
          </a:xfrm>
          <a:prstGeom prst="rect">
            <a:avLst/>
          </a:prstGeom>
          <a:noFill/>
          <a:ln cap="flat" cmpd="sng" w="9525">
            <a:solidFill>
              <a:schemeClr val="dk1"/>
            </a:solidFill>
            <a:prstDash val="solid"/>
            <a:round/>
            <a:headEnd len="sm" w="sm" type="none"/>
            <a:tailEnd len="sm" w="sm" type="none"/>
          </a:ln>
        </p:spPr>
      </p:pic>
      <p:pic>
        <p:nvPicPr>
          <p:cNvPr id="196" name="Google Shape;196;p28"/>
          <p:cNvPicPr preferRelativeResize="0"/>
          <p:nvPr/>
        </p:nvPicPr>
        <p:blipFill>
          <a:blip r:embed="rId6">
            <a:alphaModFix/>
          </a:blip>
          <a:stretch>
            <a:fillRect/>
          </a:stretch>
        </p:blipFill>
        <p:spPr>
          <a:xfrm>
            <a:off x="6326424" y="761111"/>
            <a:ext cx="685800" cy="685800"/>
          </a:xfrm>
          <a:prstGeom prst="rect">
            <a:avLst/>
          </a:prstGeom>
          <a:noFill/>
          <a:ln cap="flat" cmpd="sng" w="9525">
            <a:solidFill>
              <a:schemeClr val="dk1"/>
            </a:solidFill>
            <a:prstDash val="solid"/>
            <a:round/>
            <a:headEnd len="sm" w="sm" type="none"/>
            <a:tailEnd len="sm" w="sm" type="none"/>
          </a:ln>
        </p:spPr>
      </p:pic>
      <p:pic>
        <p:nvPicPr>
          <p:cNvPr id="197" name="Google Shape;197;p28"/>
          <p:cNvPicPr preferRelativeResize="0"/>
          <p:nvPr/>
        </p:nvPicPr>
        <p:blipFill>
          <a:blip r:embed="rId7">
            <a:alphaModFix/>
          </a:blip>
          <a:stretch>
            <a:fillRect/>
          </a:stretch>
        </p:blipFill>
        <p:spPr>
          <a:xfrm>
            <a:off x="8091820" y="772566"/>
            <a:ext cx="685800" cy="685800"/>
          </a:xfrm>
          <a:prstGeom prst="rect">
            <a:avLst/>
          </a:prstGeom>
          <a:noFill/>
          <a:ln cap="flat" cmpd="sng" w="9525">
            <a:solidFill>
              <a:schemeClr val="dk1"/>
            </a:solidFill>
            <a:prstDash val="solid"/>
            <a:round/>
            <a:headEnd len="sm" w="sm" type="none"/>
            <a:tailEnd len="sm" w="sm" type="none"/>
          </a:ln>
        </p:spPr>
      </p:pic>
      <p:sp>
        <p:nvSpPr>
          <p:cNvPr id="198" name="Google Shape;198;p28"/>
          <p:cNvSpPr txBox="1"/>
          <p:nvPr/>
        </p:nvSpPr>
        <p:spPr>
          <a:xfrm>
            <a:off x="6158340" y="1415104"/>
            <a:ext cx="1028400" cy="457200"/>
          </a:xfrm>
          <a:prstGeom prst="rect">
            <a:avLst/>
          </a:prstGeom>
          <a:noFill/>
          <a:ln>
            <a:noFill/>
          </a:ln>
        </p:spPr>
        <p:txBody>
          <a:bodyPr anchorCtr="0" anchor="t" bIns="91425" lIns="91425" spcFirstLastPara="1" rIns="91425" wrap="square" tIns="91425">
            <a:noAutofit/>
          </a:bodyPr>
          <a:lstStyle/>
          <a:p>
            <a:pPr indent="9144" lvl="0" marL="0" rtl="0" algn="ctr">
              <a:spcBef>
                <a:spcPts val="0"/>
              </a:spcBef>
              <a:spcAft>
                <a:spcPts val="0"/>
              </a:spcAft>
              <a:buNone/>
            </a:pPr>
            <a:r>
              <a:rPr lang="en" sz="900">
                <a:solidFill>
                  <a:schemeClr val="dk1"/>
                </a:solidFill>
              </a:rPr>
              <a:t>Dr. Shinohara</a:t>
            </a:r>
            <a:endParaRPr>
              <a:latin typeface="Calibri"/>
              <a:ea typeface="Calibri"/>
              <a:cs typeface="Calibri"/>
              <a:sym typeface="Calibri"/>
            </a:endParaRPr>
          </a:p>
        </p:txBody>
      </p:sp>
      <p:sp>
        <p:nvSpPr>
          <p:cNvPr id="199" name="Google Shape;199;p28"/>
          <p:cNvSpPr txBox="1"/>
          <p:nvPr/>
        </p:nvSpPr>
        <p:spPr>
          <a:xfrm>
            <a:off x="7126940" y="1426564"/>
            <a:ext cx="9144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rPr>
              <a:t>Dr. Tigwell</a:t>
            </a:r>
            <a:endParaRPr>
              <a:latin typeface="Calibri"/>
              <a:ea typeface="Calibri"/>
              <a:cs typeface="Calibri"/>
              <a:sym typeface="Calibri"/>
            </a:endParaRPr>
          </a:p>
        </p:txBody>
      </p:sp>
      <p:sp>
        <p:nvSpPr>
          <p:cNvPr id="200" name="Google Shape;200;p28"/>
          <p:cNvSpPr txBox="1"/>
          <p:nvPr/>
        </p:nvSpPr>
        <p:spPr>
          <a:xfrm>
            <a:off x="7937275" y="1442251"/>
            <a:ext cx="914400" cy="3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Dr. Peiris</a:t>
            </a:r>
            <a:endParaRPr sz="900">
              <a:solidFill>
                <a:schemeClr val="dk1"/>
              </a:solidFill>
            </a:endParaRPr>
          </a:p>
        </p:txBody>
      </p:sp>
      <p:sp>
        <p:nvSpPr>
          <p:cNvPr id="201" name="Google Shape;201;p28"/>
          <p:cNvSpPr txBox="1"/>
          <p:nvPr/>
        </p:nvSpPr>
        <p:spPr>
          <a:xfrm>
            <a:off x="6254981" y="2592870"/>
            <a:ext cx="1028400" cy="3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Dr. Sahin</a:t>
            </a:r>
            <a:endParaRPr>
              <a:latin typeface="Calibri"/>
              <a:ea typeface="Calibri"/>
              <a:cs typeface="Calibri"/>
              <a:sym typeface="Calibri"/>
            </a:endParaRPr>
          </a:p>
        </p:txBody>
      </p:sp>
      <p:sp>
        <p:nvSpPr>
          <p:cNvPr id="202" name="Google Shape;202;p28"/>
          <p:cNvSpPr txBox="1"/>
          <p:nvPr/>
        </p:nvSpPr>
        <p:spPr>
          <a:xfrm>
            <a:off x="4948925" y="4802564"/>
            <a:ext cx="3909000" cy="1847100"/>
          </a:xfrm>
          <a:prstGeom prst="rect">
            <a:avLst/>
          </a:prstGeom>
          <a:solidFill>
            <a:srgbClr val="F3F3F3"/>
          </a:solid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 sz="900">
                <a:solidFill>
                  <a:schemeClr val="dk1"/>
                </a:solidFill>
              </a:rPr>
              <a:t>Links:</a:t>
            </a:r>
            <a:endParaRPr b="1"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rPr lang="en" sz="900">
                <a:solidFill>
                  <a:schemeClr val="dk1"/>
                </a:solidFill>
              </a:rPr>
              <a:t>AWARE-AI Twitter 	</a:t>
            </a:r>
            <a:r>
              <a:rPr lang="en" sz="900" u="sng">
                <a:solidFill>
                  <a:schemeClr val="hlink"/>
                </a:solidFill>
                <a:hlinkClick r:id="rId8"/>
              </a:rPr>
              <a:t>https://twitter.com/AWAREAINRT</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rPr lang="en" sz="900">
                <a:solidFill>
                  <a:schemeClr val="dk1"/>
                </a:solidFill>
              </a:rPr>
              <a:t>AWARE-AI Instagram	</a:t>
            </a:r>
            <a:r>
              <a:rPr lang="en" sz="900" u="sng">
                <a:solidFill>
                  <a:schemeClr val="hlink"/>
                </a:solidFill>
                <a:hlinkClick r:id="rId9"/>
              </a:rPr>
              <a:t>https://www.instagram.com/rit_awareai</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rPr lang="en" sz="900">
                <a:solidFill>
                  <a:schemeClr val="dk1"/>
                </a:solidFill>
              </a:rPr>
              <a:t>Lab rotations form	</a:t>
            </a:r>
            <a:r>
              <a:rPr lang="en" sz="900" u="sng">
                <a:solidFill>
                  <a:schemeClr val="hlink"/>
                </a:solidFill>
                <a:hlinkClick r:id="rId10"/>
              </a:rPr>
              <a:t>https://forms.gle/9zNWo6gPRcwqSRoC8</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rPr lang="en" sz="900">
                <a:solidFill>
                  <a:schemeClr val="dk1"/>
                </a:solidFill>
              </a:rPr>
              <a:t>Internship form 		</a:t>
            </a:r>
            <a:r>
              <a:rPr lang="en" sz="900" u="sng">
                <a:solidFill>
                  <a:schemeClr val="hlink"/>
                </a:solidFill>
                <a:hlinkClick r:id="rId11"/>
              </a:rPr>
              <a:t>https://forms.gle/V2biDMp5Q2JPnX5K9</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rPr lang="en" sz="900">
                <a:solidFill>
                  <a:schemeClr val="dk1"/>
                </a:solidFill>
              </a:rPr>
              <a:t>MSI form		</a:t>
            </a:r>
            <a:r>
              <a:rPr lang="en" sz="900" u="sng">
                <a:solidFill>
                  <a:schemeClr val="hlink"/>
                </a:solidFill>
                <a:hlinkClick r:id="rId12"/>
              </a:rPr>
              <a:t>https://forms.gle/vg3vnwjyw2eRDdHs8</a:t>
            </a:r>
            <a:endParaRPr sz="900">
              <a:solidFill>
                <a:schemeClr val="dk1"/>
              </a:solidFill>
            </a:endParaRPr>
          </a:p>
          <a:p>
            <a:pPr indent="0" lvl="0" marL="0" rtl="0" algn="l">
              <a:spcBef>
                <a:spcPts val="0"/>
              </a:spcBef>
              <a:spcAft>
                <a:spcPts val="0"/>
              </a:spcAft>
              <a:buNone/>
            </a:pPr>
            <a:r>
              <a:rPr lang="en" sz="900">
                <a:solidFill>
                  <a:schemeClr val="dk1"/>
                </a:solidFill>
              </a:rPr>
              <a:t>	</a:t>
            </a:r>
            <a:endParaRPr>
              <a:latin typeface="Calibri"/>
              <a:ea typeface="Calibri"/>
              <a:cs typeface="Calibri"/>
              <a:sym typeface="Calibri"/>
            </a:endParaRPr>
          </a:p>
        </p:txBody>
      </p:sp>
      <p:sp>
        <p:nvSpPr>
          <p:cNvPr id="203" name="Google Shape;203;p28"/>
          <p:cNvSpPr txBox="1"/>
          <p:nvPr/>
        </p:nvSpPr>
        <p:spPr>
          <a:xfrm>
            <a:off x="7088651" y="2600791"/>
            <a:ext cx="1028400" cy="3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Dr. Yan</a:t>
            </a:r>
            <a:endParaRPr>
              <a:latin typeface="Calibri"/>
              <a:ea typeface="Calibri"/>
              <a:cs typeface="Calibri"/>
              <a:sym typeface="Calibri"/>
            </a:endParaRPr>
          </a:p>
        </p:txBody>
      </p:sp>
      <p:pic>
        <p:nvPicPr>
          <p:cNvPr id="204" name="Google Shape;204;p28"/>
          <p:cNvPicPr preferRelativeResize="0"/>
          <p:nvPr/>
        </p:nvPicPr>
        <p:blipFill>
          <a:blip r:embed="rId13">
            <a:alphaModFix/>
          </a:blip>
          <a:stretch>
            <a:fillRect/>
          </a:stretch>
        </p:blipFill>
        <p:spPr>
          <a:xfrm>
            <a:off x="7295672" y="1969490"/>
            <a:ext cx="685800" cy="685800"/>
          </a:xfrm>
          <a:prstGeom prst="rect">
            <a:avLst/>
          </a:prstGeom>
          <a:noFill/>
          <a:ln cap="flat" cmpd="sng" w="9525">
            <a:solidFill>
              <a:schemeClr val="dk1"/>
            </a:solidFill>
            <a:prstDash val="solid"/>
            <a:round/>
            <a:headEnd len="sm" w="sm" type="none"/>
            <a:tailEnd len="sm" w="sm" type="none"/>
          </a:ln>
        </p:spPr>
      </p:pic>
      <p:sp>
        <p:nvSpPr>
          <p:cNvPr id="205" name="Google Shape;205;p28"/>
          <p:cNvSpPr txBox="1"/>
          <p:nvPr/>
        </p:nvSpPr>
        <p:spPr>
          <a:xfrm>
            <a:off x="1622774" y="4488975"/>
            <a:ext cx="2676000" cy="685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Seed funding award competition </a:t>
            </a:r>
            <a:endParaRPr i="1" sz="1000"/>
          </a:p>
          <a:p>
            <a:pPr indent="0" lvl="0" marL="0" rtl="0" algn="l">
              <a:spcBef>
                <a:spcPts val="0"/>
              </a:spcBef>
              <a:spcAft>
                <a:spcPts val="0"/>
              </a:spcAft>
              <a:buNone/>
            </a:pPr>
            <a:r>
              <a:t/>
            </a:r>
            <a:endParaRPr i="1" sz="1000"/>
          </a:p>
          <a:p>
            <a:pPr indent="0" lvl="0" marL="0" rtl="0" algn="l">
              <a:spcBef>
                <a:spcPts val="0"/>
              </a:spcBef>
              <a:spcAft>
                <a:spcPts val="0"/>
              </a:spcAft>
              <a:buNone/>
            </a:pPr>
            <a:r>
              <a:rPr lang="en" sz="900">
                <a:solidFill>
                  <a:schemeClr val="dk1"/>
                </a:solidFill>
              </a:rPr>
              <a:t>Esa Rantanen, Seed funding chair</a:t>
            </a:r>
            <a:br>
              <a:rPr lang="en" sz="900">
                <a:solidFill>
                  <a:schemeClr val="dk1"/>
                </a:solidFill>
              </a:rPr>
            </a:br>
            <a:r>
              <a:rPr lang="en" sz="900">
                <a:solidFill>
                  <a:schemeClr val="dk1"/>
                </a:solidFill>
              </a:rPr>
              <a:t>Prior winner Emily Kuang, PhD trainee</a:t>
            </a:r>
            <a:endParaRPr sz="900">
              <a:solidFill>
                <a:schemeClr val="dk1"/>
              </a:solidFill>
            </a:endParaRPr>
          </a:p>
        </p:txBody>
      </p:sp>
      <p:sp>
        <p:nvSpPr>
          <p:cNvPr id="206" name="Google Shape;206;p28"/>
          <p:cNvSpPr txBox="1"/>
          <p:nvPr/>
        </p:nvSpPr>
        <p:spPr>
          <a:xfrm>
            <a:off x="6306600" y="3343400"/>
            <a:ext cx="2471100" cy="633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i="1" lang="en" sz="1000">
                <a:solidFill>
                  <a:schemeClr val="dk1"/>
                </a:solidFill>
              </a:rPr>
              <a:t>Evaluator’s pre-survey</a:t>
            </a:r>
            <a:endParaRPr i="1" sz="1000"/>
          </a:p>
          <a:p>
            <a:pPr indent="0" lvl="0" marL="0" rtl="0" algn="l">
              <a:spcBef>
                <a:spcPts val="0"/>
              </a:spcBef>
              <a:spcAft>
                <a:spcPts val="0"/>
              </a:spcAft>
              <a:buNone/>
            </a:pPr>
            <a:r>
              <a:t/>
            </a:r>
            <a:endParaRPr i="1" sz="1000"/>
          </a:p>
          <a:p>
            <a:pPr indent="0" lvl="0" marL="0" rtl="0" algn="l">
              <a:spcBef>
                <a:spcPts val="0"/>
              </a:spcBef>
              <a:spcAft>
                <a:spcPts val="0"/>
              </a:spcAft>
              <a:buClr>
                <a:schemeClr val="dk1"/>
              </a:buClr>
              <a:buSzPts val="1100"/>
              <a:buFont typeface="Arial"/>
              <a:buNone/>
            </a:pPr>
            <a:r>
              <a:rPr lang="en" sz="900">
                <a:solidFill>
                  <a:schemeClr val="dk1"/>
                </a:solidFill>
              </a:rPr>
              <a:t>Introduction by Ferat Sahin</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
        <p:nvSpPr>
          <p:cNvPr id="207" name="Google Shape;207;p28"/>
          <p:cNvSpPr txBox="1"/>
          <p:nvPr/>
        </p:nvSpPr>
        <p:spPr>
          <a:xfrm>
            <a:off x="1658500" y="5552756"/>
            <a:ext cx="2676000" cy="12375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 sz="900">
                <a:solidFill>
                  <a:srgbClr val="0000FF"/>
                </a:solidFill>
              </a:rPr>
              <a:t>Pre-tenure</a:t>
            </a:r>
            <a:r>
              <a:rPr b="1" lang="en" sz="900">
                <a:solidFill>
                  <a:srgbClr val="0000FF"/>
                </a:solidFill>
              </a:rPr>
              <a:t> Scientist Plenary Talk </a:t>
            </a:r>
            <a:r>
              <a:rPr b="1" lang="en" sz="900">
                <a:solidFill>
                  <a:srgbClr val="0000FF"/>
                </a:solidFill>
              </a:rPr>
              <a:t>in CYB-1750 </a:t>
            </a:r>
            <a:endParaRPr b="1" sz="900">
              <a:solidFill>
                <a:srgbClr val="0000FF"/>
              </a:solidFill>
            </a:endParaRPr>
          </a:p>
          <a:p>
            <a:pPr indent="0" lvl="0" marL="0" rtl="0" algn="l">
              <a:spcBef>
                <a:spcPts val="0"/>
              </a:spcBef>
              <a:spcAft>
                <a:spcPts val="0"/>
              </a:spcAft>
              <a:buClr>
                <a:schemeClr val="dk1"/>
              </a:buClr>
              <a:buFont typeface="Arial"/>
              <a:buNone/>
            </a:pPr>
            <a:r>
              <a:rPr b="1" lang="en" sz="900">
                <a:solidFill>
                  <a:srgbClr val="0000FF"/>
                </a:solidFill>
              </a:rPr>
              <a:t>Cyber Range, Global Cybersecurity Center</a:t>
            </a:r>
            <a:endParaRPr i="1" sz="1000">
              <a:solidFill>
                <a:srgbClr val="0000FF"/>
              </a:solidFill>
            </a:endParaRPr>
          </a:p>
          <a:p>
            <a:pPr indent="0" lvl="0" marL="0" rtl="0" algn="l">
              <a:lnSpc>
                <a:spcPct val="115000"/>
              </a:lnSpc>
              <a:spcBef>
                <a:spcPts val="0"/>
              </a:spcBef>
              <a:spcAft>
                <a:spcPts val="0"/>
              </a:spcAft>
              <a:buClr>
                <a:schemeClr val="dk1"/>
              </a:buClr>
              <a:buSzPts val="1100"/>
              <a:buFont typeface="Arial"/>
              <a:buNone/>
            </a:pPr>
            <a:r>
              <a:rPr i="1" lang="en" sz="900">
                <a:solidFill>
                  <a:srgbClr val="191919"/>
                </a:solidFill>
              </a:rPr>
              <a:t>Providing Privacy for Eye-Tracking Data with Applications in XR</a:t>
            </a:r>
            <a:br>
              <a:rPr lang="en" sz="900">
                <a:solidFill>
                  <a:schemeClr val="dk1"/>
                </a:solidFill>
              </a:rPr>
            </a:br>
            <a:r>
              <a:rPr lang="en" sz="900">
                <a:solidFill>
                  <a:schemeClr val="dk1"/>
                </a:solidFill>
              </a:rPr>
              <a:t>Dr. Brendan David-John</a:t>
            </a:r>
            <a:br>
              <a:rPr lang="en" sz="900">
                <a:solidFill>
                  <a:schemeClr val="dk1"/>
                </a:solidFill>
              </a:rPr>
            </a:br>
            <a:r>
              <a:rPr lang="en" sz="900">
                <a:solidFill>
                  <a:schemeClr val="dk1"/>
                </a:solidFill>
              </a:rPr>
              <a:t>Assistant Professor, Virginia Tech</a:t>
            </a:r>
            <a:br>
              <a:rPr lang="en" sz="900">
                <a:solidFill>
                  <a:schemeClr val="dk1"/>
                </a:solidFill>
              </a:rPr>
            </a:br>
            <a:r>
              <a:rPr lang="en" sz="900">
                <a:solidFill>
                  <a:schemeClr val="dk1"/>
                </a:solidFill>
              </a:rPr>
              <a:t>Introduced by Dr. Kristen Shinohara</a:t>
            </a:r>
            <a:endParaRPr sz="900"/>
          </a:p>
        </p:txBody>
      </p:sp>
      <p:pic>
        <p:nvPicPr>
          <p:cNvPr id="208" name="Google Shape;208;p28"/>
          <p:cNvPicPr preferRelativeResize="0"/>
          <p:nvPr/>
        </p:nvPicPr>
        <p:blipFill rotWithShape="1">
          <a:blip r:embed="rId14">
            <a:alphaModFix/>
          </a:blip>
          <a:srcRect b="0" l="32293" r="7026" t="0"/>
          <a:stretch/>
        </p:blipFill>
        <p:spPr>
          <a:xfrm>
            <a:off x="572616" y="5754243"/>
            <a:ext cx="685801" cy="76417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9"/>
          <p:cNvPicPr preferRelativeResize="0"/>
          <p:nvPr/>
        </p:nvPicPr>
        <p:blipFill>
          <a:blip r:embed="rId3">
            <a:alphaModFix/>
          </a:blip>
          <a:stretch>
            <a:fillRect/>
          </a:stretch>
        </p:blipFill>
        <p:spPr>
          <a:xfrm>
            <a:off x="136582" y="383329"/>
            <a:ext cx="2389403" cy="2147701"/>
          </a:xfrm>
          <a:prstGeom prst="rect">
            <a:avLst/>
          </a:prstGeom>
          <a:noFill/>
          <a:ln>
            <a:noFill/>
          </a:ln>
        </p:spPr>
      </p:pic>
      <p:sp>
        <p:nvSpPr>
          <p:cNvPr id="215" name="Google Shape;215;p29"/>
          <p:cNvSpPr/>
          <p:nvPr/>
        </p:nvSpPr>
        <p:spPr>
          <a:xfrm>
            <a:off x="561879" y="2462070"/>
            <a:ext cx="2113200" cy="461700"/>
          </a:xfrm>
          <a:prstGeom prst="rect">
            <a:avLst/>
          </a:prstGeom>
          <a:noFill/>
          <a:ln>
            <a:noFill/>
          </a:ln>
        </p:spPr>
        <p:txBody>
          <a:bodyPr anchorCtr="0" anchor="t" bIns="41150" lIns="82300" spcFirstLastPara="1" rIns="82300" wrap="square" tIns="41150">
            <a:noAutofit/>
          </a:bodyPr>
          <a:lstStyle/>
          <a:p>
            <a:pPr indent="0" lvl="0" marL="0" marR="0" rtl="0" algn="l">
              <a:spcBef>
                <a:spcPts val="0"/>
              </a:spcBef>
              <a:spcAft>
                <a:spcPts val="0"/>
              </a:spcAft>
              <a:buNone/>
            </a:pPr>
            <a:r>
              <a:rPr b="1" lang="en" sz="2500">
                <a:solidFill>
                  <a:schemeClr val="lt1"/>
                </a:solidFill>
                <a:latin typeface="Arial"/>
                <a:ea typeface="Arial"/>
                <a:cs typeface="Arial"/>
                <a:sym typeface="Arial"/>
              </a:rPr>
              <a:t>unexpected.</a:t>
            </a:r>
            <a:endParaRPr sz="1300"/>
          </a:p>
        </p:txBody>
      </p:sp>
      <p:sp>
        <p:nvSpPr>
          <p:cNvPr id="216" name="Google Shape;216;p29"/>
          <p:cNvSpPr/>
          <p:nvPr/>
        </p:nvSpPr>
        <p:spPr>
          <a:xfrm>
            <a:off x="460894" y="327266"/>
            <a:ext cx="2113500" cy="2147700"/>
          </a:xfrm>
          <a:prstGeom prst="rect">
            <a:avLst/>
          </a:prstGeom>
          <a:noFill/>
          <a:ln cap="flat" cmpd="sng" w="120650">
            <a:solidFill>
              <a:srgbClr val="F36D21"/>
            </a:solidFill>
            <a:prstDash val="solid"/>
            <a:miter lim="800000"/>
            <a:headEnd len="sm" w="sm" type="none"/>
            <a:tailEnd len="sm" w="sm" type="none"/>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217" name="Google Shape;217;p29"/>
          <p:cNvSpPr/>
          <p:nvPr/>
        </p:nvSpPr>
        <p:spPr>
          <a:xfrm>
            <a:off x="-23483" y="-3760"/>
            <a:ext cx="3356623" cy="2540043"/>
          </a:xfrm>
          <a:custGeom>
            <a:rect b="b" l="l" r="r" t="t"/>
            <a:pathLst>
              <a:path extrusionOk="0" h="2862020" w="3688597">
                <a:moveTo>
                  <a:pt x="2908516" y="780081"/>
                </a:moveTo>
                <a:lnTo>
                  <a:pt x="3688597" y="0"/>
                </a:lnTo>
                <a:lnTo>
                  <a:pt x="0" y="0"/>
                </a:lnTo>
                <a:lnTo>
                  <a:pt x="0" y="2862020"/>
                </a:lnTo>
                <a:lnTo>
                  <a:pt x="480448" y="2862020"/>
                </a:lnTo>
                <a:lnTo>
                  <a:pt x="480448" y="325465"/>
                </a:lnTo>
                <a:lnTo>
                  <a:pt x="2913682" y="325465"/>
                </a:lnTo>
                <a:lnTo>
                  <a:pt x="2908516" y="780081"/>
                </a:lnTo>
                <a:close/>
              </a:path>
            </a:pathLst>
          </a:custGeom>
          <a:solidFill>
            <a:srgbClr val="F36D21"/>
          </a:solidFill>
          <a:ln>
            <a:noFill/>
          </a:ln>
        </p:spPr>
        <p:txBody>
          <a:bodyPr anchorCtr="0" anchor="ctr" bIns="41150" lIns="82300" spcFirstLastPara="1" rIns="82300" wrap="square" tIns="41150">
            <a:noAutofit/>
          </a:bodyPr>
          <a:lstStyle/>
          <a:p>
            <a:pPr indent="0" lvl="0" marL="0" marR="0" rtl="0" algn="ctr">
              <a:spcBef>
                <a:spcPts val="0"/>
              </a:spcBef>
              <a:spcAft>
                <a:spcPts val="0"/>
              </a:spcAft>
              <a:buNone/>
            </a:pPr>
            <a:r>
              <a:t/>
            </a:r>
            <a:endParaRPr sz="1600">
              <a:solidFill>
                <a:srgbClr val="F36D21"/>
              </a:solidFill>
              <a:latin typeface="Calibri"/>
              <a:ea typeface="Calibri"/>
              <a:cs typeface="Calibri"/>
              <a:sym typeface="Calibri"/>
            </a:endParaRPr>
          </a:p>
        </p:txBody>
      </p:sp>
      <p:sp>
        <p:nvSpPr>
          <p:cNvPr id="218" name="Google Shape;218;p29"/>
          <p:cNvSpPr txBox="1"/>
          <p:nvPr/>
        </p:nvSpPr>
        <p:spPr>
          <a:xfrm>
            <a:off x="5055375" y="96150"/>
            <a:ext cx="3740700" cy="6398700"/>
          </a:xfrm>
          <a:prstGeom prst="rect">
            <a:avLst/>
          </a:prstGeom>
          <a:solidFill>
            <a:schemeClr val="lt1"/>
          </a:solidFill>
          <a:ln>
            <a:noFill/>
          </a:ln>
        </p:spPr>
        <p:txBody>
          <a:bodyPr anchorCtr="0" anchor="t" bIns="41150" lIns="82300" spcFirstLastPara="1" rIns="82300" wrap="square" tIns="41150">
            <a:noAutofit/>
          </a:bodyPr>
          <a:lstStyle/>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Clr>
                <a:schemeClr val="dk1"/>
              </a:buClr>
              <a:buFont typeface="Arial"/>
              <a:buNone/>
            </a:pPr>
            <a:r>
              <a:rPr b="1" lang="en" sz="900">
                <a:solidFill>
                  <a:schemeClr val="dk1"/>
                </a:solidFill>
              </a:rPr>
              <a:t>12:00 - 1:00 p.m.</a:t>
            </a:r>
            <a:r>
              <a:rPr lang="en" sz="900">
                <a:solidFill>
                  <a:schemeClr val="dk1"/>
                </a:solidFill>
              </a:rPr>
              <a:t>               </a:t>
            </a:r>
            <a:r>
              <a:rPr i="1" lang="en" sz="900">
                <a:solidFill>
                  <a:schemeClr val="dk1"/>
                </a:solidFill>
              </a:rPr>
              <a:t>Peer-2-Peer Program</a:t>
            </a:r>
            <a:r>
              <a:rPr lang="en" sz="900">
                <a:solidFill>
                  <a:schemeClr val="dk1"/>
                </a:solidFill>
              </a:rPr>
              <a:t> </a:t>
            </a:r>
            <a:br>
              <a:rPr lang="en" sz="900">
                <a:solidFill>
                  <a:schemeClr val="dk1"/>
                </a:solidFill>
              </a:rPr>
            </a:br>
            <a:r>
              <a:rPr lang="en" sz="900">
                <a:solidFill>
                  <a:schemeClr val="dk1"/>
                </a:solidFill>
              </a:rPr>
              <a:t>			</a:t>
            </a:r>
            <a:r>
              <a:rPr lang="en" sz="900">
                <a:solidFill>
                  <a:srgbClr val="0000FF"/>
                </a:solidFill>
              </a:rPr>
              <a:t>Lunch with peer mentor interactions</a:t>
            </a:r>
            <a:br>
              <a:rPr lang="en" sz="900">
                <a:solidFill>
                  <a:srgbClr val="0000FF"/>
                </a:solidFill>
              </a:rPr>
            </a:br>
            <a:r>
              <a:rPr lang="en" sz="900">
                <a:solidFill>
                  <a:srgbClr val="0000FF"/>
                </a:solidFill>
              </a:rPr>
              <a:t>			</a:t>
            </a:r>
            <a:r>
              <a:rPr lang="en" sz="900">
                <a:solidFill>
                  <a:schemeClr val="dk1"/>
                </a:solidFill>
              </a:rPr>
              <a:t>Chair: Dr. Ferat Sahin</a:t>
            </a:r>
            <a:endParaRPr b="1" sz="900">
              <a:solidFill>
                <a:schemeClr val="dk1"/>
              </a:solidFill>
            </a:endParaRPr>
          </a:p>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None/>
            </a:pPr>
            <a:r>
              <a:rPr b="1" lang="en" sz="900">
                <a:solidFill>
                  <a:schemeClr val="dk1"/>
                </a:solidFill>
              </a:rPr>
              <a:t>1:00 - 2:45 p.m. 	              </a:t>
            </a:r>
            <a:r>
              <a:rPr lang="en" sz="900">
                <a:solidFill>
                  <a:schemeClr val="dk1"/>
                </a:solidFill>
              </a:rPr>
              <a:t>Session X</a:t>
            </a:r>
            <a:endParaRPr sz="900">
              <a:solidFill>
                <a:schemeClr val="dk1"/>
              </a:solidFill>
            </a:endParaRPr>
          </a:p>
          <a:p>
            <a:pPr indent="0" lvl="0" marL="0" rtl="0" algn="l">
              <a:spcBef>
                <a:spcPts val="0"/>
              </a:spcBef>
              <a:spcAft>
                <a:spcPts val="0"/>
              </a:spcAft>
              <a:buNone/>
            </a:pPr>
            <a:r>
              <a:rPr b="1" lang="en" sz="900">
                <a:solidFill>
                  <a:schemeClr val="dk1"/>
                </a:solidFill>
              </a:rPr>
              <a:t>			</a:t>
            </a:r>
            <a:r>
              <a:rPr lang="en" sz="900">
                <a:solidFill>
                  <a:schemeClr val="dk1"/>
                </a:solidFill>
              </a:rPr>
              <a:t>Chair: Dr. Esa Rantanen</a:t>
            </a:r>
            <a:endParaRPr sz="900">
              <a:solidFill>
                <a:schemeClr val="dk1"/>
              </a:solidFill>
            </a:endParaRPr>
          </a:p>
          <a:p>
            <a:pPr indent="457200" lvl="0" marL="914400" rtl="0" algn="l">
              <a:spcBef>
                <a:spcPts val="0"/>
              </a:spcBef>
              <a:spcAft>
                <a:spcPts val="0"/>
              </a:spcAft>
              <a:buNone/>
            </a:pPr>
            <a:r>
              <a:rPr lang="en" sz="900">
                <a:solidFill>
                  <a:schemeClr val="dk1"/>
                </a:solidFill>
              </a:rPr>
              <a:t>NRT Trainees: R</a:t>
            </a:r>
            <a:r>
              <a:rPr lang="en" sz="900">
                <a:solidFill>
                  <a:schemeClr val="dk1"/>
                </a:solidFill>
              </a:rPr>
              <a:t>esearch plan talks</a:t>
            </a:r>
            <a:br>
              <a:rPr lang="en" sz="900">
                <a:solidFill>
                  <a:schemeClr val="dk1"/>
                </a:solidFill>
              </a:rPr>
            </a:br>
            <a:r>
              <a:rPr lang="en" sz="900">
                <a:solidFill>
                  <a:schemeClr val="dk1"/>
                </a:solidFill>
              </a:rPr>
              <a:t>	(12 min + 3 min Q&amp;A): </a:t>
            </a:r>
            <a:br>
              <a:rPr lang="en" sz="900">
                <a:solidFill>
                  <a:schemeClr val="dk1"/>
                </a:solidFill>
              </a:rPr>
            </a:b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r>
              <a:t/>
            </a:r>
            <a:endParaRPr b="1" sz="900">
              <a:solidFill>
                <a:schemeClr val="dk1"/>
              </a:solidFill>
            </a:endParaRPr>
          </a:p>
          <a:p>
            <a:pPr indent="0" lvl="0" marL="0" marR="0" rtl="0" algn="l">
              <a:spcBef>
                <a:spcPts val="0"/>
              </a:spcBef>
              <a:spcAft>
                <a:spcPts val="0"/>
              </a:spcAft>
              <a:buNone/>
            </a:pPr>
            <a:br>
              <a:rPr b="1" lang="en" sz="900">
                <a:solidFill>
                  <a:schemeClr val="dk1"/>
                </a:solidFill>
              </a:rPr>
            </a:br>
            <a:r>
              <a:rPr b="1" lang="en" sz="900">
                <a:solidFill>
                  <a:schemeClr val="dk1"/>
                </a:solidFill>
              </a:rPr>
              <a:t>2</a:t>
            </a:r>
            <a:r>
              <a:rPr b="1" lang="en" sz="900">
                <a:solidFill>
                  <a:schemeClr val="dk1"/>
                </a:solidFill>
              </a:rPr>
              <a:t>:45 - 3:30 p.m.		</a:t>
            </a:r>
            <a:r>
              <a:rPr lang="en" sz="900">
                <a:solidFill>
                  <a:srgbClr val="0000FF"/>
                </a:solidFill>
              </a:rPr>
              <a:t>Coffee celebration of AWARE-AI alumni</a:t>
            </a:r>
            <a:br>
              <a:rPr lang="en" sz="900">
                <a:solidFill>
                  <a:srgbClr val="0000FF"/>
                </a:solidFill>
              </a:rPr>
            </a:b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 sz="900">
                <a:solidFill>
                  <a:schemeClr val="dk1"/>
                </a:solidFill>
              </a:rPr>
              <a:t>3:30 - 5:00 p.m.	              </a:t>
            </a:r>
            <a:r>
              <a:rPr lang="en" sz="900">
                <a:solidFill>
                  <a:schemeClr val="dk1"/>
                </a:solidFill>
              </a:rPr>
              <a:t>Session XI</a:t>
            </a:r>
            <a:br>
              <a:rPr lang="en" sz="900">
                <a:solidFill>
                  <a:schemeClr val="dk1"/>
                </a:solidFill>
              </a:rPr>
            </a:br>
            <a:r>
              <a:rPr b="1" lang="en" sz="900">
                <a:solidFill>
                  <a:schemeClr val="dk1"/>
                </a:solidFill>
              </a:rPr>
              <a:t> 			</a:t>
            </a:r>
            <a:r>
              <a:rPr lang="en" sz="900">
                <a:solidFill>
                  <a:schemeClr val="dk1"/>
                </a:solidFill>
              </a:rPr>
              <a:t>Incoming</a:t>
            </a:r>
            <a:r>
              <a:rPr b="1" lang="en" sz="900">
                <a:solidFill>
                  <a:schemeClr val="dk1"/>
                </a:solidFill>
              </a:rPr>
              <a:t> </a:t>
            </a:r>
            <a:r>
              <a:rPr lang="en" sz="900">
                <a:solidFill>
                  <a:schemeClr val="dk1"/>
                </a:solidFill>
              </a:rPr>
              <a:t>NRT Trainees: L</a:t>
            </a:r>
            <a:r>
              <a:rPr lang="en" sz="900">
                <a:solidFill>
                  <a:schemeClr val="dk1"/>
                </a:solidFill>
              </a:rPr>
              <a:t>ightning talks </a:t>
            </a:r>
            <a:br>
              <a:rPr lang="en" sz="900">
                <a:solidFill>
                  <a:schemeClr val="dk1"/>
                </a:solidFill>
              </a:rPr>
            </a:br>
            <a:r>
              <a:rPr lang="en" sz="900">
                <a:solidFill>
                  <a:schemeClr val="dk1"/>
                </a:solidFill>
              </a:rPr>
              <a:t>			(5 min each + Q&amp;A) </a:t>
            </a:r>
            <a:br>
              <a:rPr lang="en" sz="900">
                <a:solidFill>
                  <a:schemeClr val="dk1"/>
                </a:solidFill>
              </a:rPr>
            </a:br>
            <a:r>
              <a:rPr lang="en" sz="900">
                <a:solidFill>
                  <a:schemeClr val="dk1"/>
                </a:solidFill>
              </a:rPr>
              <a:t>			Chair: Dr. Kristen Shinohara</a:t>
            </a:r>
            <a:endParaRPr sz="900">
              <a:solidFill>
                <a:schemeClr val="dk1"/>
              </a:solidFill>
            </a:endParaRPr>
          </a:p>
          <a:p>
            <a:pPr indent="0" lvl="0" marL="0" marR="0" rtl="0" algn="l">
              <a:lnSpc>
                <a:spcPct val="100000"/>
              </a:lnSpc>
              <a:spcBef>
                <a:spcPts val="0"/>
              </a:spcBef>
              <a:spcAft>
                <a:spcPts val="0"/>
              </a:spcAft>
              <a:buClr>
                <a:schemeClr val="dk1"/>
              </a:buClr>
              <a:buFont typeface="Arial"/>
              <a:buNone/>
            </a:pPr>
            <a:r>
              <a:t/>
            </a:r>
            <a:endParaRPr sz="10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a:p>
            <a:pPr indent="0" lvl="0" marL="0" marR="0" rtl="0" algn="l">
              <a:spcBef>
                <a:spcPts val="0"/>
              </a:spcBef>
              <a:spcAft>
                <a:spcPts val="0"/>
              </a:spcAft>
              <a:buNone/>
            </a:pPr>
            <a:br>
              <a:rPr lang="en" sz="900">
                <a:solidFill>
                  <a:schemeClr val="dk1"/>
                </a:solidFill>
              </a:rPr>
            </a:br>
            <a:endParaRPr sz="900">
              <a:solidFill>
                <a:schemeClr val="dk1"/>
              </a:solidFill>
            </a:endParaRPr>
          </a:p>
          <a:p>
            <a:pPr indent="0" lvl="0" marL="0" rtl="0" algn="l">
              <a:spcBef>
                <a:spcPts val="0"/>
              </a:spcBef>
              <a:spcAft>
                <a:spcPts val="0"/>
              </a:spcAft>
              <a:buClr>
                <a:schemeClr val="dk1"/>
              </a:buClr>
              <a:buFont typeface="Arial"/>
              <a:buNone/>
            </a:pPr>
            <a:r>
              <a:rPr b="1" lang="en" sz="900">
                <a:solidFill>
                  <a:schemeClr val="dk1"/>
                </a:solidFill>
              </a:rPr>
              <a:t>5:00 p.m.	              </a:t>
            </a:r>
            <a:r>
              <a:rPr lang="en" sz="900">
                <a:solidFill>
                  <a:schemeClr val="dk1"/>
                </a:solidFill>
              </a:rPr>
              <a:t>Concluding remarks by Dr. Cecilia Alm</a:t>
            </a:r>
            <a:br>
              <a:rPr lang="en" sz="900">
                <a:solidFill>
                  <a:schemeClr val="dk1"/>
                </a:solidFill>
              </a:rPr>
            </a:br>
            <a:r>
              <a:rPr lang="en" sz="900">
                <a:solidFill>
                  <a:schemeClr val="dk1"/>
                </a:solidFill>
              </a:rPr>
              <a:t>			</a:t>
            </a:r>
            <a:endParaRPr sz="900">
              <a:solidFill>
                <a:schemeClr val="dk1"/>
              </a:solidFill>
            </a:endParaRPr>
          </a:p>
          <a:p>
            <a:pPr indent="0" lvl="0" marL="0" marR="0" rtl="0" algn="l">
              <a:spcBef>
                <a:spcPts val="0"/>
              </a:spcBef>
              <a:spcAft>
                <a:spcPts val="0"/>
              </a:spcAft>
              <a:buNone/>
            </a:pPr>
            <a:r>
              <a:t/>
            </a:r>
            <a:endParaRPr sz="800">
              <a:solidFill>
                <a:schemeClr val="dk1"/>
              </a:solidFill>
            </a:endParaRPr>
          </a:p>
        </p:txBody>
      </p:sp>
      <p:sp>
        <p:nvSpPr>
          <p:cNvPr id="219" name="Google Shape;219;p29"/>
          <p:cNvSpPr txBox="1"/>
          <p:nvPr/>
        </p:nvSpPr>
        <p:spPr>
          <a:xfrm>
            <a:off x="330975" y="2920275"/>
            <a:ext cx="4584000" cy="3710700"/>
          </a:xfrm>
          <a:prstGeom prst="rect">
            <a:avLst/>
          </a:prstGeom>
          <a:noFill/>
          <a:ln>
            <a:noFill/>
          </a:ln>
        </p:spPr>
        <p:txBody>
          <a:bodyPr anchorCtr="0" anchor="t" bIns="41150" lIns="82300" spcFirstLastPara="1" rIns="82300" wrap="square" tIns="41150">
            <a:noAutofit/>
          </a:bodyPr>
          <a:lstStyle/>
          <a:p>
            <a:pPr indent="0" lvl="0" marL="0" marR="0" rtl="0" algn="l">
              <a:spcBef>
                <a:spcPts val="0"/>
              </a:spcBef>
              <a:spcAft>
                <a:spcPts val="0"/>
              </a:spcAft>
              <a:buClr>
                <a:srgbClr val="000000"/>
              </a:buClr>
              <a:buSzPts val="1100"/>
              <a:buFont typeface="Arial"/>
              <a:buNone/>
            </a:pPr>
            <a:r>
              <a:rPr b="1" lang="en" sz="900">
                <a:solidFill>
                  <a:srgbClr val="0000FF"/>
                </a:solidFill>
              </a:rPr>
              <a:t>Golisano Hall/GCI CYB 1710-1720</a:t>
            </a:r>
            <a:endParaRPr b="1" sz="900">
              <a:solidFill>
                <a:srgbClr val="0000FF"/>
              </a:solidFill>
            </a:endParaRPr>
          </a:p>
          <a:p>
            <a:pPr indent="0" lvl="0" marL="0" marR="0" rtl="0" algn="l">
              <a:spcBef>
                <a:spcPts val="0"/>
              </a:spcBef>
              <a:spcAft>
                <a:spcPts val="0"/>
              </a:spcAft>
              <a:buClr>
                <a:srgbClr val="000000"/>
              </a:buClr>
              <a:buFont typeface="Arial"/>
              <a:buNone/>
            </a:pPr>
            <a:r>
              <a:t/>
            </a:r>
            <a:endParaRPr b="1" sz="900">
              <a:solidFill>
                <a:schemeClr val="dk1"/>
              </a:solidFill>
            </a:endParaRPr>
          </a:p>
          <a:p>
            <a:pPr indent="0" lvl="0" marL="0" marR="0" rtl="0" algn="l">
              <a:spcBef>
                <a:spcPts val="0"/>
              </a:spcBef>
              <a:spcAft>
                <a:spcPts val="0"/>
              </a:spcAft>
              <a:buClr>
                <a:srgbClr val="000000"/>
              </a:buClr>
              <a:buFont typeface="Arial"/>
              <a:buNone/>
            </a:pPr>
            <a:r>
              <a:rPr b="1" lang="en" sz="900">
                <a:solidFill>
                  <a:schemeClr val="dk1"/>
                </a:solidFill>
              </a:rPr>
              <a:t>8:45 - 9:30 a.m.	           </a:t>
            </a:r>
            <a:r>
              <a:rPr lang="en" sz="900">
                <a:solidFill>
                  <a:srgbClr val="0000FF"/>
                </a:solidFill>
              </a:rPr>
              <a:t>   Breakfast and virtual interaction with Dr. Callison Burch</a:t>
            </a:r>
            <a:endParaRPr sz="900">
              <a:solidFill>
                <a:srgbClr val="0000FF"/>
              </a:solidFill>
            </a:endParaRPr>
          </a:p>
          <a:p>
            <a:pPr indent="0" lvl="0" marL="0" marR="0" rtl="0" algn="l">
              <a:spcBef>
                <a:spcPts val="0"/>
              </a:spcBef>
              <a:spcAft>
                <a:spcPts val="0"/>
              </a:spcAft>
              <a:buClr>
                <a:srgbClr val="000000"/>
              </a:buClr>
              <a:buFont typeface="Arial"/>
              <a:buNone/>
            </a:pPr>
            <a:r>
              <a:t/>
            </a:r>
            <a:endParaRPr sz="900">
              <a:solidFill>
                <a:schemeClr val="dk1"/>
              </a:solidFill>
            </a:endParaRPr>
          </a:p>
          <a:p>
            <a:pPr indent="0" lvl="0" marL="0" marR="0" rtl="0" algn="l">
              <a:spcBef>
                <a:spcPts val="0"/>
              </a:spcBef>
              <a:spcAft>
                <a:spcPts val="0"/>
              </a:spcAft>
              <a:buClr>
                <a:srgbClr val="000000"/>
              </a:buClr>
              <a:buFont typeface="Arial"/>
              <a:buNone/>
            </a:pPr>
            <a:r>
              <a:rPr b="1" lang="en" sz="900">
                <a:solidFill>
                  <a:schemeClr val="dk1"/>
                </a:solidFill>
              </a:rPr>
              <a:t>9:30 - 10:30 a.m. 	</a:t>
            </a:r>
            <a:r>
              <a:rPr lang="en" sz="900">
                <a:solidFill>
                  <a:schemeClr val="dk1"/>
                </a:solidFill>
              </a:rPr>
              <a:t>Session VIII</a:t>
            </a:r>
            <a:endParaRPr sz="900">
              <a:solidFill>
                <a:schemeClr val="dk1"/>
              </a:solidFill>
            </a:endParaRPr>
          </a:p>
          <a:p>
            <a:pPr indent="0" lvl="0" marL="0" marR="0" rtl="0" algn="l">
              <a:spcBef>
                <a:spcPts val="0"/>
              </a:spcBef>
              <a:spcAft>
                <a:spcPts val="0"/>
              </a:spcAft>
              <a:buClr>
                <a:srgbClr val="000000"/>
              </a:buClr>
              <a:buFont typeface="Arial"/>
              <a:buNone/>
            </a:pPr>
            <a:r>
              <a:t/>
            </a:r>
            <a:endParaRPr sz="900">
              <a:solidFill>
                <a:schemeClr val="dk1"/>
              </a:solidFill>
            </a:endParaRPr>
          </a:p>
          <a:p>
            <a:pPr indent="0" lvl="0" marL="0" marR="0" rtl="0" algn="l">
              <a:spcBef>
                <a:spcPts val="0"/>
              </a:spcBef>
              <a:spcAft>
                <a:spcPts val="0"/>
              </a:spcAft>
              <a:buClr>
                <a:srgbClr val="000000"/>
              </a:buClr>
              <a:buFont typeface="Arial"/>
              <a:buNone/>
            </a:pPr>
            <a:r>
              <a:t/>
            </a:r>
            <a:endParaRPr sz="900">
              <a:solidFill>
                <a:schemeClr val="dk1"/>
              </a:solidFill>
            </a:endParaRPr>
          </a:p>
          <a:p>
            <a:pPr indent="0" lvl="0" marL="0" marR="0" rtl="0" algn="l">
              <a:spcBef>
                <a:spcPts val="0"/>
              </a:spcBef>
              <a:spcAft>
                <a:spcPts val="0"/>
              </a:spcAft>
              <a:buClr>
                <a:srgbClr val="000000"/>
              </a:buClr>
              <a:buFont typeface="Arial"/>
              <a:buNone/>
            </a:pPr>
            <a:r>
              <a:t/>
            </a:r>
            <a:endParaRPr sz="900">
              <a:solidFill>
                <a:schemeClr val="dk1"/>
              </a:solidFill>
            </a:endParaRPr>
          </a:p>
          <a:p>
            <a:pPr indent="0" lvl="0" marL="0" marR="0" rtl="0" algn="l">
              <a:spcBef>
                <a:spcPts val="0"/>
              </a:spcBef>
              <a:spcAft>
                <a:spcPts val="0"/>
              </a:spcAft>
              <a:buClr>
                <a:srgbClr val="000000"/>
              </a:buClr>
              <a:buFont typeface="Arial"/>
              <a:buNone/>
            </a:pPr>
            <a:r>
              <a:t/>
            </a:r>
            <a:endParaRPr sz="900">
              <a:solidFill>
                <a:schemeClr val="dk1"/>
              </a:solidFill>
            </a:endParaRPr>
          </a:p>
          <a:p>
            <a:pPr indent="0" lvl="0" marL="0" marR="0" rtl="0" algn="l">
              <a:spcBef>
                <a:spcPts val="0"/>
              </a:spcBef>
              <a:spcAft>
                <a:spcPts val="0"/>
              </a:spcAft>
              <a:buClr>
                <a:srgbClr val="000000"/>
              </a:buClr>
              <a:buFont typeface="Arial"/>
              <a:buNone/>
            </a:pPr>
            <a:r>
              <a:t/>
            </a:r>
            <a:endParaRPr sz="900">
              <a:solidFill>
                <a:schemeClr val="dk1"/>
              </a:solidFill>
            </a:endParaRPr>
          </a:p>
          <a:p>
            <a:pPr indent="0" lvl="0" marL="0" rtl="0" algn="l">
              <a:spcBef>
                <a:spcPts val="0"/>
              </a:spcBef>
              <a:spcAft>
                <a:spcPts val="0"/>
              </a:spcAft>
              <a:buClr>
                <a:srgbClr val="000000"/>
              </a:buClr>
              <a:buFont typeface="Arial"/>
              <a:buNone/>
            </a:pPr>
            <a:r>
              <a:t/>
            </a:r>
            <a:endParaRPr b="1" sz="900">
              <a:solidFill>
                <a:schemeClr val="dk1"/>
              </a:solidFill>
            </a:endParaRPr>
          </a:p>
          <a:p>
            <a:pPr indent="0" lvl="0" marL="0" rtl="0" algn="l">
              <a:spcBef>
                <a:spcPts val="0"/>
              </a:spcBef>
              <a:spcAft>
                <a:spcPts val="0"/>
              </a:spcAft>
              <a:buClr>
                <a:srgbClr val="000000"/>
              </a:buClr>
              <a:buFont typeface="Arial"/>
              <a:buNone/>
            </a:pPr>
            <a:r>
              <a:rPr b="1" lang="en" sz="900">
                <a:solidFill>
                  <a:schemeClr val="dk1"/>
                </a:solidFill>
              </a:rPr>
              <a:t>10:30 - 11:15 a.m. 	</a:t>
            </a:r>
            <a:r>
              <a:rPr lang="en" sz="900">
                <a:solidFill>
                  <a:schemeClr val="dk1"/>
                </a:solidFill>
              </a:rPr>
              <a:t>Research to Mentoring Bridge: Cognitive Models for AI                                         </a:t>
            </a:r>
            <a:endParaRPr sz="900">
              <a:solidFill>
                <a:schemeClr val="dk1"/>
              </a:solidFill>
            </a:endParaRPr>
          </a:p>
          <a:p>
            <a:pPr indent="0" lvl="0" marL="0" rtl="0" algn="l">
              <a:spcBef>
                <a:spcPts val="0"/>
              </a:spcBef>
              <a:spcAft>
                <a:spcPts val="0"/>
              </a:spcAft>
              <a:buClr>
                <a:srgbClr val="000000"/>
              </a:buClr>
              <a:buFont typeface="Arial"/>
              <a:buNone/>
            </a:pPr>
            <a:r>
              <a:t/>
            </a:r>
            <a:endParaRPr sz="900">
              <a:solidFill>
                <a:schemeClr val="dk1"/>
              </a:solidFill>
            </a:endParaRPr>
          </a:p>
          <a:p>
            <a:pPr indent="0" lvl="0" marL="0" rtl="0" algn="l">
              <a:spcBef>
                <a:spcPts val="0"/>
              </a:spcBef>
              <a:spcAft>
                <a:spcPts val="0"/>
              </a:spcAft>
              <a:buClr>
                <a:srgbClr val="000000"/>
              </a:buClr>
              <a:buFont typeface="Arial"/>
              <a:buNone/>
            </a:pPr>
            <a:r>
              <a:t/>
            </a:r>
            <a:endParaRPr sz="900">
              <a:solidFill>
                <a:schemeClr val="dk1"/>
              </a:solidFill>
            </a:endParaRPr>
          </a:p>
          <a:p>
            <a:pPr indent="0" lvl="0" marL="0" rtl="0" algn="l">
              <a:spcBef>
                <a:spcPts val="0"/>
              </a:spcBef>
              <a:spcAft>
                <a:spcPts val="0"/>
              </a:spcAft>
              <a:buClr>
                <a:srgbClr val="000000"/>
              </a:buClr>
              <a:buFont typeface="Arial"/>
              <a:buNone/>
            </a:pPr>
            <a:r>
              <a:t/>
            </a:r>
            <a:endParaRPr sz="900">
              <a:solidFill>
                <a:schemeClr val="dk1"/>
              </a:solidFill>
            </a:endParaRPr>
          </a:p>
          <a:p>
            <a:pPr indent="0" lvl="0" marL="0" rtl="0" algn="l">
              <a:spcBef>
                <a:spcPts val="0"/>
              </a:spcBef>
              <a:spcAft>
                <a:spcPts val="0"/>
              </a:spcAft>
              <a:buClr>
                <a:srgbClr val="000000"/>
              </a:buClr>
              <a:buFont typeface="Arial"/>
              <a:buNone/>
            </a:pPr>
            <a:r>
              <a:t/>
            </a:r>
            <a:endParaRPr sz="900">
              <a:solidFill>
                <a:schemeClr val="dk1"/>
              </a:solidFill>
            </a:endParaRPr>
          </a:p>
          <a:p>
            <a:pPr indent="0" lvl="0" marL="0" rtl="0" algn="l">
              <a:spcBef>
                <a:spcPts val="0"/>
              </a:spcBef>
              <a:spcAft>
                <a:spcPts val="0"/>
              </a:spcAft>
              <a:buClr>
                <a:srgbClr val="000000"/>
              </a:buClr>
              <a:buFont typeface="Arial"/>
              <a:buNone/>
            </a:pPr>
            <a:r>
              <a:t/>
            </a:r>
            <a:endParaRPr sz="900">
              <a:solidFill>
                <a:schemeClr val="dk1"/>
              </a:solidFill>
            </a:endParaRPr>
          </a:p>
          <a:p>
            <a:pPr indent="0" lvl="0" marL="0" rtl="0" algn="l">
              <a:spcBef>
                <a:spcPts val="0"/>
              </a:spcBef>
              <a:spcAft>
                <a:spcPts val="0"/>
              </a:spcAft>
              <a:buClr>
                <a:srgbClr val="000000"/>
              </a:buClr>
              <a:buFont typeface="Arial"/>
              <a:buNone/>
            </a:pPr>
            <a:r>
              <a:t/>
            </a:r>
            <a:endParaRPr sz="900">
              <a:solidFill>
                <a:schemeClr val="dk1"/>
              </a:solidFill>
            </a:endParaRPr>
          </a:p>
          <a:p>
            <a:pPr indent="0" lvl="0" marL="0" rtl="0" algn="l">
              <a:spcBef>
                <a:spcPts val="0"/>
              </a:spcBef>
              <a:spcAft>
                <a:spcPts val="0"/>
              </a:spcAft>
              <a:buClr>
                <a:srgbClr val="000000"/>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rPr b="1" lang="en" sz="900">
                <a:solidFill>
                  <a:schemeClr val="dk1"/>
                </a:solidFill>
              </a:rPr>
              <a:t>11:15 - 12:00 p.m. 	</a:t>
            </a:r>
            <a:r>
              <a:rPr lang="en" sz="900">
                <a:solidFill>
                  <a:schemeClr val="dk1"/>
                </a:solidFill>
              </a:rPr>
              <a:t>Session IX</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rgbClr val="000000"/>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br>
              <a:rPr lang="en" sz="900">
                <a:solidFill>
                  <a:schemeClr val="dk1"/>
                </a:solidFill>
              </a:rPr>
            </a:br>
            <a:r>
              <a:rPr lang="en" sz="900">
                <a:solidFill>
                  <a:schemeClr val="dk1"/>
                </a:solidFill>
              </a:rPr>
              <a:t>			</a:t>
            </a:r>
            <a:endParaRPr sz="900">
              <a:solidFill>
                <a:schemeClr val="dk1"/>
              </a:solidFill>
            </a:endParaRPr>
          </a:p>
        </p:txBody>
      </p:sp>
      <p:sp>
        <p:nvSpPr>
          <p:cNvPr id="220" name="Google Shape;220;p29"/>
          <p:cNvSpPr txBox="1"/>
          <p:nvPr/>
        </p:nvSpPr>
        <p:spPr>
          <a:xfrm>
            <a:off x="330985" y="2544675"/>
            <a:ext cx="3740700" cy="375600"/>
          </a:xfrm>
          <a:prstGeom prst="rect">
            <a:avLst/>
          </a:prstGeom>
          <a:noFill/>
          <a:ln>
            <a:noFill/>
          </a:ln>
        </p:spPr>
        <p:txBody>
          <a:bodyPr anchorCtr="0" anchor="t" bIns="41150" lIns="82300" spcFirstLastPara="1" rIns="82300" wrap="square" tIns="41150">
            <a:spAutoFit/>
          </a:bodyPr>
          <a:lstStyle/>
          <a:p>
            <a:pPr indent="0" lvl="0" marL="0" marR="0" rtl="0" algn="l">
              <a:spcBef>
                <a:spcPts val="0"/>
              </a:spcBef>
              <a:spcAft>
                <a:spcPts val="0"/>
              </a:spcAft>
              <a:buNone/>
            </a:pPr>
            <a:r>
              <a:rPr b="1" lang="en" sz="1900">
                <a:solidFill>
                  <a:srgbClr val="00ADCA"/>
                </a:solidFill>
              </a:rPr>
              <a:t>Friday</a:t>
            </a:r>
            <a:r>
              <a:rPr b="1" lang="en" sz="1900">
                <a:solidFill>
                  <a:srgbClr val="00ADCA"/>
                </a:solidFill>
              </a:rPr>
              <a:t> Aug 25 (Day 3)</a:t>
            </a:r>
            <a:endParaRPr sz="1300"/>
          </a:p>
        </p:txBody>
      </p:sp>
      <p:sp>
        <p:nvSpPr>
          <p:cNvPr id="221" name="Google Shape;221;p29"/>
          <p:cNvSpPr txBox="1"/>
          <p:nvPr/>
        </p:nvSpPr>
        <p:spPr>
          <a:xfrm>
            <a:off x="5346300" y="2419900"/>
            <a:ext cx="1077000" cy="3231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T1: M. Mozaffari</a:t>
            </a:r>
            <a:endParaRPr i="1" sz="900"/>
          </a:p>
        </p:txBody>
      </p:sp>
      <p:sp>
        <p:nvSpPr>
          <p:cNvPr id="222" name="Google Shape;222;p29"/>
          <p:cNvSpPr txBox="1"/>
          <p:nvPr/>
        </p:nvSpPr>
        <p:spPr>
          <a:xfrm>
            <a:off x="1744125" y="5254080"/>
            <a:ext cx="914400" cy="2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Dr. Rantanen</a:t>
            </a:r>
            <a:endParaRPr>
              <a:latin typeface="Calibri"/>
              <a:ea typeface="Calibri"/>
              <a:cs typeface="Calibri"/>
              <a:sym typeface="Calibri"/>
            </a:endParaRPr>
          </a:p>
        </p:txBody>
      </p:sp>
      <p:sp>
        <p:nvSpPr>
          <p:cNvPr id="223" name="Google Shape;223;p29"/>
          <p:cNvSpPr txBox="1"/>
          <p:nvPr/>
        </p:nvSpPr>
        <p:spPr>
          <a:xfrm>
            <a:off x="2539179" y="5260076"/>
            <a:ext cx="914400" cy="457200"/>
          </a:xfrm>
          <a:prstGeom prst="rect">
            <a:avLst/>
          </a:prstGeom>
          <a:noFill/>
          <a:ln>
            <a:noFill/>
          </a:ln>
        </p:spPr>
        <p:txBody>
          <a:bodyPr anchorCtr="0" anchor="t" bIns="91425" lIns="91425" spcFirstLastPara="1" rIns="91425" wrap="square" tIns="91425">
            <a:noAutofit/>
          </a:bodyPr>
          <a:lstStyle/>
          <a:p>
            <a:pPr indent="9144" lvl="0" marL="0" rtl="0" algn="ctr">
              <a:spcBef>
                <a:spcPts val="0"/>
              </a:spcBef>
              <a:spcAft>
                <a:spcPts val="0"/>
              </a:spcAft>
              <a:buNone/>
            </a:pPr>
            <a:r>
              <a:rPr lang="en" sz="900">
                <a:solidFill>
                  <a:schemeClr val="dk1"/>
                </a:solidFill>
              </a:rPr>
              <a:t>Dr. Heard</a:t>
            </a:r>
            <a:endParaRPr>
              <a:latin typeface="Calibri"/>
              <a:ea typeface="Calibri"/>
              <a:cs typeface="Calibri"/>
              <a:sym typeface="Calibri"/>
            </a:endParaRPr>
          </a:p>
        </p:txBody>
      </p:sp>
      <p:pic>
        <p:nvPicPr>
          <p:cNvPr id="224" name="Google Shape;224;p29"/>
          <p:cNvPicPr preferRelativeResize="0"/>
          <p:nvPr/>
        </p:nvPicPr>
        <p:blipFill>
          <a:blip r:embed="rId4">
            <a:alphaModFix/>
          </a:blip>
          <a:stretch>
            <a:fillRect/>
          </a:stretch>
        </p:blipFill>
        <p:spPr>
          <a:xfrm>
            <a:off x="1806325" y="4630002"/>
            <a:ext cx="685800" cy="685800"/>
          </a:xfrm>
          <a:prstGeom prst="rect">
            <a:avLst/>
          </a:prstGeom>
          <a:noFill/>
          <a:ln cap="flat" cmpd="sng" w="9525">
            <a:solidFill>
              <a:schemeClr val="dk1"/>
            </a:solidFill>
            <a:prstDash val="solid"/>
            <a:round/>
            <a:headEnd len="sm" w="sm" type="none"/>
            <a:tailEnd len="sm" w="sm" type="none"/>
          </a:ln>
        </p:spPr>
      </p:pic>
      <p:pic>
        <p:nvPicPr>
          <p:cNvPr id="225" name="Google Shape;225;p29"/>
          <p:cNvPicPr preferRelativeResize="0"/>
          <p:nvPr/>
        </p:nvPicPr>
        <p:blipFill>
          <a:blip r:embed="rId5">
            <a:alphaModFix/>
          </a:blip>
          <a:stretch>
            <a:fillRect/>
          </a:stretch>
        </p:blipFill>
        <p:spPr>
          <a:xfrm>
            <a:off x="2658513" y="4629988"/>
            <a:ext cx="685800" cy="685800"/>
          </a:xfrm>
          <a:prstGeom prst="rect">
            <a:avLst/>
          </a:prstGeom>
          <a:noFill/>
          <a:ln cap="flat" cmpd="sng" w="9525">
            <a:solidFill>
              <a:schemeClr val="dk1"/>
            </a:solidFill>
            <a:prstDash val="solid"/>
            <a:round/>
            <a:headEnd len="sm" w="sm" type="none"/>
            <a:tailEnd len="sm" w="sm" type="none"/>
          </a:ln>
        </p:spPr>
      </p:pic>
      <p:sp>
        <p:nvSpPr>
          <p:cNvPr id="226" name="Google Shape;226;p29"/>
          <p:cNvSpPr txBox="1"/>
          <p:nvPr/>
        </p:nvSpPr>
        <p:spPr>
          <a:xfrm>
            <a:off x="1774139" y="3676651"/>
            <a:ext cx="2718600" cy="769500"/>
          </a:xfrm>
          <a:prstGeom prst="rect">
            <a:avLst/>
          </a:prstGeom>
          <a:solidFill>
            <a:srgbClr val="F3F3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i="1" lang="en" sz="1000"/>
              <a:t>Conflict</a:t>
            </a:r>
            <a:r>
              <a:rPr i="1" lang="en" sz="900">
                <a:solidFill>
                  <a:schemeClr val="dk1"/>
                </a:solidFill>
              </a:rPr>
              <a:t> </a:t>
            </a:r>
            <a:r>
              <a:rPr i="1" lang="en" sz="1000"/>
              <a:t>resolution</a:t>
            </a:r>
            <a:r>
              <a:rPr i="1" lang="en" sz="900">
                <a:solidFill>
                  <a:schemeClr val="dk1"/>
                </a:solidFill>
              </a:rPr>
              <a:t> </a:t>
            </a:r>
            <a:r>
              <a:rPr i="1" lang="en" sz="1000"/>
              <a:t>in</a:t>
            </a:r>
            <a:r>
              <a:rPr i="1" lang="en" sz="900">
                <a:solidFill>
                  <a:schemeClr val="dk1"/>
                </a:solidFill>
              </a:rPr>
              <a:t> </a:t>
            </a:r>
            <a:r>
              <a:rPr i="1" lang="en" sz="1000"/>
              <a:t>research</a:t>
            </a:r>
            <a:r>
              <a:rPr i="1" lang="en" sz="900">
                <a:solidFill>
                  <a:schemeClr val="dk1"/>
                </a:solidFill>
              </a:rPr>
              <a:t> </a:t>
            </a:r>
            <a:r>
              <a:rPr i="1" lang="en" sz="1000"/>
              <a:t>team</a:t>
            </a:r>
            <a:r>
              <a:rPr i="1" lang="en" sz="900">
                <a:solidFill>
                  <a:schemeClr val="dk1"/>
                </a:solidFill>
              </a:rPr>
              <a:t>s</a:t>
            </a:r>
            <a:br>
              <a:rPr i="1" lang="en" sz="900">
                <a:solidFill>
                  <a:schemeClr val="dk1"/>
                </a:solidFill>
              </a:rPr>
            </a:br>
            <a:endParaRPr i="1" sz="1000"/>
          </a:p>
          <a:p>
            <a:pPr indent="0" lvl="0" marL="0" rtl="0" algn="l">
              <a:spcBef>
                <a:spcPts val="0"/>
              </a:spcBef>
              <a:spcAft>
                <a:spcPts val="0"/>
              </a:spcAft>
              <a:buNone/>
            </a:pPr>
            <a:r>
              <a:rPr lang="en" sz="900">
                <a:solidFill>
                  <a:schemeClr val="dk1"/>
                </a:solidFill>
              </a:rPr>
              <a:t>Joe Johnston/Ashley Meyer, Ombuds Office</a:t>
            </a:r>
            <a:endParaRPr sz="900">
              <a:solidFill>
                <a:schemeClr val="dk1"/>
              </a:solidFill>
            </a:endParaRPr>
          </a:p>
          <a:p>
            <a:pPr indent="0" lvl="0" marL="0" rtl="0" algn="l">
              <a:spcBef>
                <a:spcPts val="0"/>
              </a:spcBef>
              <a:spcAft>
                <a:spcPts val="0"/>
              </a:spcAft>
              <a:buNone/>
            </a:pPr>
            <a:r>
              <a:rPr lang="en" sz="900">
                <a:solidFill>
                  <a:schemeClr val="dk1"/>
                </a:solidFill>
              </a:rPr>
              <a:t>Chair: Dr. Esa Rantanen </a:t>
            </a:r>
            <a:endParaRPr sz="900">
              <a:solidFill>
                <a:schemeClr val="dk1"/>
              </a:solidFill>
            </a:endParaRPr>
          </a:p>
        </p:txBody>
      </p:sp>
      <p:pic>
        <p:nvPicPr>
          <p:cNvPr id="227" name="Google Shape;227;p29"/>
          <p:cNvPicPr preferRelativeResize="0"/>
          <p:nvPr/>
        </p:nvPicPr>
        <p:blipFill>
          <a:blip r:embed="rId6">
            <a:alphaModFix/>
          </a:blip>
          <a:stretch>
            <a:fillRect/>
          </a:stretch>
        </p:blipFill>
        <p:spPr>
          <a:xfrm>
            <a:off x="1036975" y="3720850"/>
            <a:ext cx="588586" cy="631200"/>
          </a:xfrm>
          <a:prstGeom prst="rect">
            <a:avLst/>
          </a:prstGeom>
          <a:noFill/>
          <a:ln cap="flat" cmpd="sng" w="9525">
            <a:solidFill>
              <a:schemeClr val="dk1"/>
            </a:solidFill>
            <a:prstDash val="solid"/>
            <a:round/>
            <a:headEnd len="sm" w="sm" type="none"/>
            <a:tailEnd len="sm" w="sm" type="none"/>
          </a:ln>
        </p:spPr>
      </p:pic>
      <p:pic>
        <p:nvPicPr>
          <p:cNvPr id="228" name="Google Shape;228;p29"/>
          <p:cNvPicPr preferRelativeResize="0"/>
          <p:nvPr/>
        </p:nvPicPr>
        <p:blipFill>
          <a:blip r:embed="rId7">
            <a:alphaModFix/>
          </a:blip>
          <a:stretch>
            <a:fillRect/>
          </a:stretch>
        </p:blipFill>
        <p:spPr>
          <a:xfrm>
            <a:off x="330975" y="3720850"/>
            <a:ext cx="631200" cy="631200"/>
          </a:xfrm>
          <a:prstGeom prst="rect">
            <a:avLst/>
          </a:prstGeom>
          <a:noFill/>
          <a:ln cap="flat" cmpd="sng" w="9525">
            <a:solidFill>
              <a:schemeClr val="dk1"/>
            </a:solidFill>
            <a:prstDash val="solid"/>
            <a:round/>
            <a:headEnd len="sm" w="sm" type="none"/>
            <a:tailEnd len="sm" w="sm" type="none"/>
          </a:ln>
        </p:spPr>
      </p:pic>
      <p:sp>
        <p:nvSpPr>
          <p:cNvPr id="229" name="Google Shape;229;p29"/>
          <p:cNvSpPr txBox="1"/>
          <p:nvPr/>
        </p:nvSpPr>
        <p:spPr>
          <a:xfrm>
            <a:off x="6423300" y="5518200"/>
            <a:ext cx="2505600" cy="600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i="1" lang="en" sz="900">
                <a:solidFill>
                  <a:schemeClr val="dk1"/>
                </a:solidFill>
              </a:rPr>
              <a:t>F.</a:t>
            </a:r>
            <a:r>
              <a:rPr i="1" lang="en" sz="900">
                <a:solidFill>
                  <a:schemeClr val="dk1"/>
                </a:solidFill>
              </a:rPr>
              <a:t> Hyder, G. Park, H. Hendy, M.</a:t>
            </a:r>
            <a:r>
              <a:rPr i="1" lang="en" sz="900">
                <a:solidFill>
                  <a:schemeClr val="dk1"/>
                </a:solidFill>
              </a:rPr>
              <a:t> Raziuddin Chowdhury, N. Sahar, R.</a:t>
            </a:r>
            <a:r>
              <a:rPr i="1" lang="en" sz="900">
                <a:solidFill>
                  <a:schemeClr val="dk1"/>
                </a:solidFill>
              </a:rPr>
              <a:t> Ramadass, R.</a:t>
            </a:r>
            <a:r>
              <a:rPr i="1" lang="en" sz="900">
                <a:solidFill>
                  <a:schemeClr val="dk1"/>
                </a:solidFill>
              </a:rPr>
              <a:t> Fayyazi, R. Sahay, Y. Wang</a:t>
            </a:r>
            <a:endParaRPr i="1" sz="900">
              <a:solidFill>
                <a:schemeClr val="dk1"/>
              </a:solidFill>
            </a:endParaRPr>
          </a:p>
        </p:txBody>
      </p:sp>
      <p:sp>
        <p:nvSpPr>
          <p:cNvPr id="230" name="Google Shape;230;p29"/>
          <p:cNvSpPr txBox="1"/>
          <p:nvPr/>
        </p:nvSpPr>
        <p:spPr>
          <a:xfrm>
            <a:off x="6512100" y="2419900"/>
            <a:ext cx="1077000" cy="3231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T1: M. Peechatt</a:t>
            </a:r>
            <a:endParaRPr i="1" sz="900"/>
          </a:p>
        </p:txBody>
      </p:sp>
      <p:sp>
        <p:nvSpPr>
          <p:cNvPr id="231" name="Google Shape;231;p29"/>
          <p:cNvSpPr txBox="1"/>
          <p:nvPr/>
        </p:nvSpPr>
        <p:spPr>
          <a:xfrm>
            <a:off x="7677900" y="2419900"/>
            <a:ext cx="1077000" cy="3231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T2: R. Sanchez</a:t>
            </a:r>
            <a:endParaRPr i="1" sz="900"/>
          </a:p>
        </p:txBody>
      </p:sp>
      <p:sp>
        <p:nvSpPr>
          <p:cNvPr id="232" name="Google Shape;232;p29"/>
          <p:cNvSpPr txBox="1"/>
          <p:nvPr/>
        </p:nvSpPr>
        <p:spPr>
          <a:xfrm>
            <a:off x="5346300" y="3874900"/>
            <a:ext cx="1077000" cy="3231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T</a:t>
            </a:r>
            <a:r>
              <a:rPr i="1" lang="en" sz="900"/>
              <a:t>3: M. Shahbazi</a:t>
            </a:r>
            <a:endParaRPr i="1" sz="900"/>
          </a:p>
        </p:txBody>
      </p:sp>
      <p:sp>
        <p:nvSpPr>
          <p:cNvPr id="233" name="Google Shape;233;p29"/>
          <p:cNvSpPr txBox="1"/>
          <p:nvPr/>
        </p:nvSpPr>
        <p:spPr>
          <a:xfrm>
            <a:off x="6512100" y="3874900"/>
            <a:ext cx="1077000" cy="323100"/>
          </a:xfrm>
          <a:prstGeom prst="rect">
            <a:avLst/>
          </a:prstGeom>
          <a:solidFill>
            <a:srgbClr val="F3F3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i="1" lang="en" sz="900"/>
              <a:t>T</a:t>
            </a:r>
            <a:r>
              <a:rPr i="1" lang="en" sz="900"/>
              <a:t>3: L. Thomas</a:t>
            </a:r>
            <a:endParaRPr i="1" sz="900"/>
          </a:p>
        </p:txBody>
      </p:sp>
      <p:sp>
        <p:nvSpPr>
          <p:cNvPr id="234" name="Google Shape;234;p29"/>
          <p:cNvSpPr txBox="1"/>
          <p:nvPr/>
        </p:nvSpPr>
        <p:spPr>
          <a:xfrm>
            <a:off x="7677900" y="3874900"/>
            <a:ext cx="1077000" cy="3231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T4: W. </a:t>
            </a:r>
            <a:r>
              <a:rPr i="1" lang="en" sz="900"/>
              <a:t>Gebhardt</a:t>
            </a:r>
            <a:endParaRPr i="1" sz="900"/>
          </a:p>
        </p:txBody>
      </p:sp>
      <p:sp>
        <p:nvSpPr>
          <p:cNvPr id="235" name="Google Shape;235;p29"/>
          <p:cNvSpPr txBox="1"/>
          <p:nvPr/>
        </p:nvSpPr>
        <p:spPr>
          <a:xfrm>
            <a:off x="1807664" y="5717266"/>
            <a:ext cx="2715900" cy="1077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n" sz="1000"/>
              <a:t>Workshop on professional communication: Setting Up LinkedIn, Google Scholar, and considerations for your professional website </a:t>
            </a:r>
            <a:endParaRPr i="1" sz="1000"/>
          </a:p>
          <a:p>
            <a:pPr indent="0" lvl="0" marL="0" rtl="0" algn="l">
              <a:spcBef>
                <a:spcPts val="0"/>
              </a:spcBef>
              <a:spcAft>
                <a:spcPts val="0"/>
              </a:spcAft>
              <a:buNone/>
            </a:pPr>
            <a:r>
              <a:t/>
            </a:r>
            <a:endParaRPr i="1" sz="1000"/>
          </a:p>
          <a:p>
            <a:pPr indent="0" lvl="0" marL="0" rtl="0" algn="l">
              <a:spcBef>
                <a:spcPts val="0"/>
              </a:spcBef>
              <a:spcAft>
                <a:spcPts val="0"/>
              </a:spcAft>
              <a:buClr>
                <a:schemeClr val="dk1"/>
              </a:buClr>
              <a:buSzPts val="1100"/>
              <a:buFont typeface="Arial"/>
              <a:buNone/>
            </a:pPr>
            <a:r>
              <a:rPr lang="en" sz="900">
                <a:solidFill>
                  <a:schemeClr val="dk1"/>
                </a:solidFill>
              </a:rPr>
              <a:t>Chairs and Faculty Respondents:</a:t>
            </a:r>
            <a:br>
              <a:rPr lang="en" sz="900">
                <a:solidFill>
                  <a:schemeClr val="dk1"/>
                </a:solidFill>
              </a:rPr>
            </a:br>
            <a:r>
              <a:rPr lang="en" sz="900">
                <a:solidFill>
                  <a:schemeClr val="dk1"/>
                </a:solidFill>
              </a:rPr>
              <a:t>Ferat Sahin, Esa Rantanen</a:t>
            </a:r>
            <a:endParaRPr sz="900">
              <a:solidFill>
                <a:schemeClr val="dk1"/>
              </a:solidFill>
            </a:endParaRPr>
          </a:p>
        </p:txBody>
      </p:sp>
      <p:pic>
        <p:nvPicPr>
          <p:cNvPr id="236" name="Google Shape;236;p29"/>
          <p:cNvPicPr preferRelativeResize="0"/>
          <p:nvPr/>
        </p:nvPicPr>
        <p:blipFill>
          <a:blip r:embed="rId8">
            <a:alphaModFix/>
          </a:blip>
          <a:stretch>
            <a:fillRect/>
          </a:stretch>
        </p:blipFill>
        <p:spPr>
          <a:xfrm>
            <a:off x="6594277" y="2842758"/>
            <a:ext cx="914399" cy="995681"/>
          </a:xfrm>
          <a:prstGeom prst="rect">
            <a:avLst/>
          </a:prstGeom>
          <a:noFill/>
          <a:ln cap="flat" cmpd="sng" w="9525">
            <a:solidFill>
              <a:schemeClr val="dk1"/>
            </a:solidFill>
            <a:prstDash val="solid"/>
            <a:round/>
            <a:headEnd len="sm" w="sm" type="none"/>
            <a:tailEnd len="sm" w="sm" type="none"/>
          </a:ln>
        </p:spPr>
      </p:pic>
      <p:pic>
        <p:nvPicPr>
          <p:cNvPr id="237" name="Google Shape;237;p29"/>
          <p:cNvPicPr preferRelativeResize="0"/>
          <p:nvPr/>
        </p:nvPicPr>
        <p:blipFill rotWithShape="1">
          <a:blip r:embed="rId9">
            <a:alphaModFix/>
          </a:blip>
          <a:srcRect b="12072" l="0" r="0" t="0"/>
          <a:stretch/>
        </p:blipFill>
        <p:spPr>
          <a:xfrm>
            <a:off x="6581662" y="1452900"/>
            <a:ext cx="914399" cy="894751"/>
          </a:xfrm>
          <a:prstGeom prst="rect">
            <a:avLst/>
          </a:prstGeom>
          <a:noFill/>
          <a:ln cap="flat" cmpd="sng" w="9525">
            <a:solidFill>
              <a:schemeClr val="dk1"/>
            </a:solidFill>
            <a:prstDash val="solid"/>
            <a:round/>
            <a:headEnd len="sm" w="sm" type="none"/>
            <a:tailEnd len="sm" w="sm" type="none"/>
          </a:ln>
        </p:spPr>
      </p:pic>
      <p:pic>
        <p:nvPicPr>
          <p:cNvPr id="238" name="Google Shape;238;p29"/>
          <p:cNvPicPr preferRelativeResize="0"/>
          <p:nvPr/>
        </p:nvPicPr>
        <p:blipFill>
          <a:blip r:embed="rId10">
            <a:alphaModFix/>
          </a:blip>
          <a:stretch>
            <a:fillRect/>
          </a:stretch>
        </p:blipFill>
        <p:spPr>
          <a:xfrm>
            <a:off x="7713111" y="2900988"/>
            <a:ext cx="914401" cy="879232"/>
          </a:xfrm>
          <a:prstGeom prst="rect">
            <a:avLst/>
          </a:prstGeom>
          <a:noFill/>
          <a:ln cap="flat" cmpd="sng" w="9525">
            <a:solidFill>
              <a:schemeClr val="dk1"/>
            </a:solidFill>
            <a:prstDash val="solid"/>
            <a:round/>
            <a:headEnd len="sm" w="sm" type="none"/>
            <a:tailEnd len="sm" w="sm" type="none"/>
          </a:ln>
        </p:spPr>
      </p:pic>
      <p:pic>
        <p:nvPicPr>
          <p:cNvPr id="239" name="Google Shape;239;p29"/>
          <p:cNvPicPr preferRelativeResize="0"/>
          <p:nvPr/>
        </p:nvPicPr>
        <p:blipFill>
          <a:blip r:embed="rId11">
            <a:alphaModFix/>
          </a:blip>
          <a:stretch>
            <a:fillRect/>
          </a:stretch>
        </p:blipFill>
        <p:spPr>
          <a:xfrm>
            <a:off x="7794537" y="1445687"/>
            <a:ext cx="762000" cy="914400"/>
          </a:xfrm>
          <a:prstGeom prst="rect">
            <a:avLst/>
          </a:prstGeom>
          <a:noFill/>
          <a:ln cap="flat" cmpd="sng" w="9525">
            <a:solidFill>
              <a:schemeClr val="dk1"/>
            </a:solidFill>
            <a:prstDash val="solid"/>
            <a:round/>
            <a:headEnd len="sm" w="sm" type="none"/>
            <a:tailEnd len="sm" w="sm" type="none"/>
          </a:ln>
        </p:spPr>
      </p:pic>
      <p:pic>
        <p:nvPicPr>
          <p:cNvPr id="240" name="Google Shape;240;p29"/>
          <p:cNvPicPr preferRelativeResize="0"/>
          <p:nvPr/>
        </p:nvPicPr>
        <p:blipFill>
          <a:blip r:embed="rId12">
            <a:alphaModFix/>
          </a:blip>
          <a:stretch>
            <a:fillRect/>
          </a:stretch>
        </p:blipFill>
        <p:spPr>
          <a:xfrm>
            <a:off x="5435188" y="2851750"/>
            <a:ext cx="914400" cy="914400"/>
          </a:xfrm>
          <a:prstGeom prst="rect">
            <a:avLst/>
          </a:prstGeom>
          <a:noFill/>
          <a:ln cap="flat" cmpd="sng" w="9525">
            <a:solidFill>
              <a:schemeClr val="dk1"/>
            </a:solidFill>
            <a:prstDash val="solid"/>
            <a:round/>
            <a:headEnd len="sm" w="sm" type="none"/>
            <a:tailEnd len="sm" w="sm" type="none"/>
          </a:ln>
        </p:spPr>
      </p:pic>
      <p:pic>
        <p:nvPicPr>
          <p:cNvPr id="241" name="Google Shape;241;p29"/>
          <p:cNvPicPr preferRelativeResize="0"/>
          <p:nvPr/>
        </p:nvPicPr>
        <p:blipFill>
          <a:blip r:embed="rId13">
            <a:alphaModFix/>
          </a:blip>
          <a:stretch>
            <a:fillRect/>
          </a:stretch>
        </p:blipFill>
        <p:spPr>
          <a:xfrm>
            <a:off x="5462375" y="1445988"/>
            <a:ext cx="914400" cy="908557"/>
          </a:xfrm>
          <a:prstGeom prst="rect">
            <a:avLst/>
          </a:prstGeom>
          <a:noFill/>
          <a:ln cap="flat" cmpd="sng" w="9525">
            <a:solidFill>
              <a:schemeClr val="dk1"/>
            </a:solidFill>
            <a:prstDash val="solid"/>
            <a:round/>
            <a:headEnd len="sm" w="sm" type="none"/>
            <a:tailEnd len="sm" w="sm" type="none"/>
          </a:ln>
        </p:spPr>
      </p:pic>
      <p:pic>
        <p:nvPicPr>
          <p:cNvPr id="242" name="Google Shape;242;p29"/>
          <p:cNvPicPr preferRelativeResize="0"/>
          <p:nvPr/>
        </p:nvPicPr>
        <p:blipFill>
          <a:blip r:embed="rId14">
            <a:alphaModFix/>
          </a:blip>
          <a:stretch>
            <a:fillRect/>
          </a:stretch>
        </p:blipFill>
        <p:spPr>
          <a:xfrm>
            <a:off x="3484426" y="4644812"/>
            <a:ext cx="685800" cy="685800"/>
          </a:xfrm>
          <a:prstGeom prst="rect">
            <a:avLst/>
          </a:prstGeom>
          <a:noFill/>
          <a:ln>
            <a:noFill/>
          </a:ln>
        </p:spPr>
      </p:pic>
      <p:sp>
        <p:nvSpPr>
          <p:cNvPr id="243" name="Google Shape;243;p29"/>
          <p:cNvSpPr txBox="1"/>
          <p:nvPr/>
        </p:nvSpPr>
        <p:spPr>
          <a:xfrm>
            <a:off x="3328500" y="5264355"/>
            <a:ext cx="914400" cy="457200"/>
          </a:xfrm>
          <a:prstGeom prst="rect">
            <a:avLst/>
          </a:prstGeom>
          <a:noFill/>
          <a:ln>
            <a:noFill/>
          </a:ln>
        </p:spPr>
        <p:txBody>
          <a:bodyPr anchorCtr="0" anchor="t" bIns="91425" lIns="91425" spcFirstLastPara="1" rIns="91425" wrap="square" tIns="91425">
            <a:noAutofit/>
          </a:bodyPr>
          <a:lstStyle/>
          <a:p>
            <a:pPr indent="9144" lvl="0" marL="0" rtl="0" algn="ctr">
              <a:spcBef>
                <a:spcPts val="0"/>
              </a:spcBef>
              <a:spcAft>
                <a:spcPts val="0"/>
              </a:spcAft>
              <a:buNone/>
            </a:pPr>
            <a:r>
              <a:rPr lang="en" sz="900">
                <a:solidFill>
                  <a:schemeClr val="dk1"/>
                </a:solidFill>
              </a:rPr>
              <a:t>Dr. Fitch</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